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7"/>
  </p:notesMasterIdLst>
  <p:handoutMasterIdLst>
    <p:handoutMasterId r:id="rId38"/>
  </p:handoutMasterIdLst>
  <p:sldIdLst>
    <p:sldId id="1807" r:id="rId2"/>
    <p:sldId id="626" r:id="rId3"/>
    <p:sldId id="2019" r:id="rId4"/>
    <p:sldId id="2018" r:id="rId5"/>
    <p:sldId id="1974" r:id="rId6"/>
    <p:sldId id="1975" r:id="rId7"/>
    <p:sldId id="1951" r:id="rId8"/>
    <p:sldId id="1984" r:id="rId9"/>
    <p:sldId id="1985" r:id="rId10"/>
    <p:sldId id="2022" r:id="rId11"/>
    <p:sldId id="1972" r:id="rId12"/>
    <p:sldId id="1987" r:id="rId13"/>
    <p:sldId id="2028" r:id="rId14"/>
    <p:sldId id="2040" r:id="rId15"/>
    <p:sldId id="2043" r:id="rId16"/>
    <p:sldId id="2044" r:id="rId17"/>
    <p:sldId id="2045" r:id="rId18"/>
    <p:sldId id="1998" r:id="rId19"/>
    <p:sldId id="2005" r:id="rId20"/>
    <p:sldId id="2007" r:id="rId21"/>
    <p:sldId id="2037" r:id="rId22"/>
    <p:sldId id="2012" r:id="rId23"/>
    <p:sldId id="2038" r:id="rId24"/>
    <p:sldId id="2041" r:id="rId25"/>
    <p:sldId id="2046" r:id="rId26"/>
    <p:sldId id="2047" r:id="rId27"/>
    <p:sldId id="2048" r:id="rId28"/>
    <p:sldId id="2042" r:id="rId29"/>
    <p:sldId id="2049" r:id="rId30"/>
    <p:sldId id="2050" r:id="rId31"/>
    <p:sldId id="2051" r:id="rId32"/>
    <p:sldId id="2052" r:id="rId33"/>
    <p:sldId id="268" r:id="rId34"/>
    <p:sldId id="263" r:id="rId35"/>
    <p:sldId id="1970" r:id="rId36"/>
  </p:sldIdLst>
  <p:sldSz cx="9144000" cy="5143500" type="screen16x9"/>
  <p:notesSz cx="6858000" cy="9144000"/>
  <p:defaultText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2565" algn="l" defTabSz="913765" rtl="0" eaLnBrk="1" latinLnBrk="0" hangingPunct="1">
      <a:defRPr sz="1800" kern="1200">
        <a:solidFill>
          <a:schemeClr val="tx1"/>
        </a:solidFill>
        <a:latin typeface="+mn-lt"/>
        <a:ea typeface="+mn-ea"/>
        <a:cs typeface="+mn-cs"/>
      </a:defRPr>
    </a:lvl7pPr>
    <a:lvl8pPr marL="3199765" algn="l" defTabSz="913765" rtl="0" eaLnBrk="1" latinLnBrk="0" hangingPunct="1">
      <a:defRPr sz="1800" kern="1200">
        <a:solidFill>
          <a:schemeClr val="tx1"/>
        </a:solidFill>
        <a:latin typeface="+mn-lt"/>
        <a:ea typeface="+mn-ea"/>
        <a:cs typeface="+mn-cs"/>
      </a:defRPr>
    </a:lvl8pPr>
    <a:lvl9pPr marL="3656965" algn="l" defTabSz="913765"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724">
          <p15:clr>
            <a:srgbClr val="A4A3A4"/>
          </p15:clr>
        </p15:guide>
        <p15:guide id="2" pos="2913">
          <p15:clr>
            <a:srgbClr val="A4A3A4"/>
          </p15:clr>
        </p15:guide>
      </p15:sldGuideLst>
    </p:ext>
    <p:ext uri="{2D200454-40CA-4A62-9FC3-DE9A4176ACB9}">
      <p15:notesGuideLst xmlns:p15="http://schemas.microsoft.com/office/powerpoint/2012/main">
        <p15:guide id="1" orient="horz" pos="3065">
          <p15:clr>
            <a:srgbClr val="A4A3A4"/>
          </p15:clr>
        </p15:guide>
        <p15:guide id="2" pos="2185">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6A6A6"/>
    <a:srgbClr val="034EA2"/>
    <a:srgbClr val="0087CD"/>
    <a:srgbClr val="C68F06"/>
    <a:srgbClr val="B7C9BD"/>
    <a:srgbClr val="EBAC07"/>
    <a:srgbClr val="0075BF"/>
    <a:srgbClr val="C9CAB6"/>
    <a:srgbClr val="000000"/>
    <a:srgbClr val="DB2C0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1531" autoAdjust="0"/>
    <p:restoredTop sz="93376" autoAdjust="0"/>
  </p:normalViewPr>
  <p:slideViewPr>
    <p:cSldViewPr>
      <p:cViewPr varScale="1">
        <p:scale>
          <a:sx n="87" d="100"/>
          <a:sy n="87" d="100"/>
        </p:scale>
        <p:origin x="208" y="920"/>
      </p:cViewPr>
      <p:guideLst>
        <p:guide orient="horz" pos="1724"/>
        <p:guide pos="2913"/>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p:cViewPr varScale="1">
        <p:scale>
          <a:sx n="120" d="100"/>
          <a:sy n="120" d="100"/>
        </p:scale>
        <p:origin x="3768" y="184"/>
      </p:cViewPr>
      <p:guideLst>
        <p:guide orient="horz" pos="3065"/>
        <p:guide pos="2185"/>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D53679A-FAB9-D84E-B973-86849D813D02}" type="datetimeFigureOut">
              <a:rPr lang="zh-CN" altLang="en-US"/>
              <a:t>2020/9/6</a:t>
            </a:fld>
            <a:endParaRPr kumimoji="1"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732B354-36FF-EA42-98AC-D40E33B1A5A3}" type="slidenum">
              <a:rPr/>
              <a:t>‹#›</a:t>
            </a:fld>
            <a:endParaRPr kumimoji="1"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82A5992-9D73-4015-9385-ABE035416B29}" type="datetimeFigureOut">
              <a:rPr lang="zh-CN" altLang="en-US" smtClean="0"/>
              <a:t>2020/9/6</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795A699-AB68-4A20-99FB-6F69DC266D45}"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3765" rtl="0" eaLnBrk="1" latinLnBrk="0" hangingPunct="1">
      <a:defRPr sz="1200" kern="1200">
        <a:solidFill>
          <a:schemeClr val="tx1"/>
        </a:solidFill>
        <a:latin typeface="+mn-lt"/>
        <a:ea typeface="+mn-ea"/>
        <a:cs typeface="+mn-cs"/>
      </a:defRPr>
    </a:lvl1pPr>
    <a:lvl2pPr marL="457200" algn="l" defTabSz="913765" rtl="0" eaLnBrk="1" latinLnBrk="0" hangingPunct="1">
      <a:defRPr sz="1200" kern="1200">
        <a:solidFill>
          <a:schemeClr val="tx1"/>
        </a:solidFill>
        <a:latin typeface="+mn-lt"/>
        <a:ea typeface="+mn-ea"/>
        <a:cs typeface="+mn-cs"/>
      </a:defRPr>
    </a:lvl2pPr>
    <a:lvl3pPr marL="914400" algn="l" defTabSz="913765" rtl="0" eaLnBrk="1" latinLnBrk="0" hangingPunct="1">
      <a:defRPr sz="1200" kern="1200">
        <a:solidFill>
          <a:schemeClr val="tx1"/>
        </a:solidFill>
        <a:latin typeface="+mn-lt"/>
        <a:ea typeface="+mn-ea"/>
        <a:cs typeface="+mn-cs"/>
      </a:defRPr>
    </a:lvl3pPr>
    <a:lvl4pPr marL="1371600" algn="l" defTabSz="913765" rtl="0" eaLnBrk="1" latinLnBrk="0" hangingPunct="1">
      <a:defRPr sz="1200" kern="1200">
        <a:solidFill>
          <a:schemeClr val="tx1"/>
        </a:solidFill>
        <a:latin typeface="+mn-lt"/>
        <a:ea typeface="+mn-ea"/>
        <a:cs typeface="+mn-cs"/>
      </a:defRPr>
    </a:lvl4pPr>
    <a:lvl5pPr marL="1828800" algn="l" defTabSz="913765" rtl="0" eaLnBrk="1" latinLnBrk="0" hangingPunct="1">
      <a:defRPr sz="1200" kern="1200">
        <a:solidFill>
          <a:schemeClr val="tx1"/>
        </a:solidFill>
        <a:latin typeface="+mn-lt"/>
        <a:ea typeface="+mn-ea"/>
        <a:cs typeface="+mn-cs"/>
      </a:defRPr>
    </a:lvl5pPr>
    <a:lvl6pPr marL="2286000" algn="l" defTabSz="913765" rtl="0" eaLnBrk="1" latinLnBrk="0" hangingPunct="1">
      <a:defRPr sz="1200" kern="1200">
        <a:solidFill>
          <a:schemeClr val="tx1"/>
        </a:solidFill>
        <a:latin typeface="+mn-lt"/>
        <a:ea typeface="+mn-ea"/>
        <a:cs typeface="+mn-cs"/>
      </a:defRPr>
    </a:lvl6pPr>
    <a:lvl7pPr marL="2742565" algn="l" defTabSz="913765" rtl="0" eaLnBrk="1" latinLnBrk="0" hangingPunct="1">
      <a:defRPr sz="1200" kern="1200">
        <a:solidFill>
          <a:schemeClr val="tx1"/>
        </a:solidFill>
        <a:latin typeface="+mn-lt"/>
        <a:ea typeface="+mn-ea"/>
        <a:cs typeface="+mn-cs"/>
      </a:defRPr>
    </a:lvl7pPr>
    <a:lvl8pPr marL="3199765" algn="l" defTabSz="913765" rtl="0" eaLnBrk="1" latinLnBrk="0" hangingPunct="1">
      <a:defRPr sz="1200" kern="1200">
        <a:solidFill>
          <a:schemeClr val="tx1"/>
        </a:solidFill>
        <a:latin typeface="+mn-lt"/>
        <a:ea typeface="+mn-ea"/>
        <a:cs typeface="+mn-cs"/>
      </a:defRPr>
    </a:lvl8pPr>
    <a:lvl9pPr marL="3656965" algn="l" defTabSz="913765"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7795A699-AB68-4A20-99FB-6F69DC266D45}"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8194"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kumimoji="0" lang="zh-CN" altLang="en-US" dirty="0">
              <a:latin typeface="Arial" panose="020B0604020202020204" pitchFamily="34" charset="0"/>
              <a:ea typeface="MS PGothic" panose="020B0600070205080204" charset="-128"/>
            </a:endParaRPr>
          </a:p>
        </p:txBody>
      </p:sp>
      <p:sp>
        <p:nvSpPr>
          <p:cNvPr id="8195"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fld id="{80DF3984-D036-8146-80F3-60605DE9315C}" type="slidenum">
              <a:rPr lang="zh-CN" altLang="en-US" sz="1200"/>
              <a:t>33</a:t>
            </a:fld>
            <a:endParaRPr lang="zh-CN" altLang="en-US" sz="1200"/>
          </a:p>
        </p:txBody>
      </p:sp>
    </p:spTree>
    <p:extLst>
      <p:ext uri="{BB962C8B-B14F-4D97-AF65-F5344CB8AC3E}">
        <p14:creationId xmlns:p14="http://schemas.microsoft.com/office/powerpoint/2010/main" val="39315210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D8A3554-0430-45DB-BDFE-3C446509E54A}" type="slidenum">
              <a:rPr lang="en-US" smtClean="0"/>
              <a:t>2</a:t>
            </a:fld>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D8A3554-0430-45DB-BDFE-3C446509E54A}" type="slidenum">
              <a:rPr lang="en-US" smtClean="0"/>
              <a:t>7</a:t>
            </a:fld>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D8A3554-0430-45DB-BDFE-3C446509E54A}" type="slidenum">
              <a:rPr lang="en-US" smtClean="0"/>
              <a:t>11</a:t>
            </a:fld>
            <a:endParaRPr lang="en-US" dirty="0"/>
          </a:p>
        </p:txBody>
      </p:sp>
    </p:spTree>
    <p:extLst>
      <p:ext uri="{BB962C8B-B14F-4D97-AF65-F5344CB8AC3E}">
        <p14:creationId xmlns:p14="http://schemas.microsoft.com/office/powerpoint/2010/main" val="3798240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D8A3554-0430-45DB-BDFE-3C446509E54A}" type="slidenum">
              <a:rPr lang="en-US" smtClean="0"/>
              <a:t>14</a:t>
            </a:fld>
            <a:endParaRPr lang="en-US" dirty="0"/>
          </a:p>
        </p:txBody>
      </p:sp>
    </p:spTree>
    <p:extLst>
      <p:ext uri="{BB962C8B-B14F-4D97-AF65-F5344CB8AC3E}">
        <p14:creationId xmlns:p14="http://schemas.microsoft.com/office/powerpoint/2010/main" val="17962187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D8A3554-0430-45DB-BDFE-3C446509E54A}" type="slidenum">
              <a:rPr lang="en-US" smtClean="0"/>
              <a:t>18</a:t>
            </a:fld>
            <a:endParaRPr lang="en-US" dirty="0"/>
          </a:p>
        </p:txBody>
      </p:sp>
    </p:spTree>
    <p:extLst>
      <p:ext uri="{BB962C8B-B14F-4D97-AF65-F5344CB8AC3E}">
        <p14:creationId xmlns:p14="http://schemas.microsoft.com/office/powerpoint/2010/main" val="5900615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D8A3554-0430-45DB-BDFE-3C446509E54A}" type="slidenum">
              <a:rPr lang="en-US" smtClean="0"/>
              <a:t>20</a:t>
            </a:fld>
            <a:endParaRPr lang="en-US" dirty="0"/>
          </a:p>
        </p:txBody>
      </p:sp>
    </p:spTree>
    <p:extLst>
      <p:ext uri="{BB962C8B-B14F-4D97-AF65-F5344CB8AC3E}">
        <p14:creationId xmlns:p14="http://schemas.microsoft.com/office/powerpoint/2010/main" val="35293859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D8A3554-0430-45DB-BDFE-3C446509E54A}" type="slidenum">
              <a:rPr lang="en-US" smtClean="0"/>
              <a:t>24</a:t>
            </a:fld>
            <a:endParaRPr lang="en-US" dirty="0"/>
          </a:p>
        </p:txBody>
      </p:sp>
    </p:spTree>
    <p:extLst>
      <p:ext uri="{BB962C8B-B14F-4D97-AF65-F5344CB8AC3E}">
        <p14:creationId xmlns:p14="http://schemas.microsoft.com/office/powerpoint/2010/main" val="5505080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D8A3554-0430-45DB-BDFE-3C446509E54A}" type="slidenum">
              <a:rPr lang="en-US" smtClean="0"/>
              <a:t>28</a:t>
            </a:fld>
            <a:endParaRPr lang="en-US" dirty="0"/>
          </a:p>
        </p:txBody>
      </p:sp>
    </p:spTree>
    <p:extLst>
      <p:ext uri="{BB962C8B-B14F-4D97-AF65-F5344CB8AC3E}">
        <p14:creationId xmlns:p14="http://schemas.microsoft.com/office/powerpoint/2010/main" val="27025858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31056429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3.层级">
    <p:spTree>
      <p:nvGrpSpPr>
        <p:cNvPr id="1" name=""/>
        <p:cNvGrpSpPr/>
        <p:nvPr/>
      </p:nvGrpSpPr>
      <p:grpSpPr>
        <a:xfrm>
          <a:off x="0" y="0"/>
          <a:ext cx="0" cy="0"/>
          <a:chOff x="0" y="0"/>
          <a:chExt cx="0" cy="0"/>
        </a:xfrm>
      </p:grpSpPr>
      <p:sp>
        <p:nvSpPr>
          <p:cNvPr id="17" name="灯片编号占位符 5"/>
          <p:cNvSpPr txBox="1"/>
          <p:nvPr userDrawn="1"/>
        </p:nvSpPr>
        <p:spPr>
          <a:xfrm>
            <a:off x="-90540" y="254310"/>
            <a:ext cx="1090640" cy="279585"/>
          </a:xfrm>
          <a:prstGeom prst="rect">
            <a:avLst/>
          </a:prstGeom>
          <a:effectLst>
            <a:outerShdw blurRad="152400" dist="317500" dir="5400000" sx="90000" sy="-19000" rotWithShape="0">
              <a:prstClr val="black">
                <a:alpha val="15000"/>
              </a:prstClr>
            </a:outerShdw>
          </a:effectLst>
        </p:spPr>
        <p:txBody>
          <a:bodyPr lIns="68580" tIns="34290" rIns="68580" bIns="34290" anchor="ctr"/>
          <a:lstStyle>
            <a:defPPr>
              <a:defRPr lang="zh-CN"/>
            </a:defPPr>
            <a:lvl1pPr algn="r" rtl="0" fontAlgn="auto">
              <a:spcBef>
                <a:spcPts val="0"/>
              </a:spcBef>
              <a:spcAft>
                <a:spcPts val="0"/>
              </a:spcAft>
              <a:defRPr sz="1000" kern="1200">
                <a:solidFill>
                  <a:schemeClr val="bg1"/>
                </a:solidFill>
                <a:latin typeface="华文宋体" panose="02010600040101010101" pitchFamily="2" charset="-122"/>
                <a:ea typeface="华文宋体" panose="0201060004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a:defRPr/>
            </a:pPr>
            <a:r>
              <a:rPr lang="zh-CN" altLang="en-US" sz="1100" dirty="0">
                <a:effectLst/>
                <a:latin typeface="微软雅黑" panose="020B0503020204020204" pitchFamily="34" charset="-122"/>
                <a:ea typeface="微软雅黑" panose="020B0503020204020204" pitchFamily="34" charset="-122"/>
              </a:rPr>
              <a:t>第 </a:t>
            </a:r>
            <a:fld id="{2EEF1883-7A0E-4F66-9932-E581691AD397}" type="slidenum">
              <a:rPr lang="zh-CN" altLang="en-US" sz="1100" dirty="0" smtClean="0">
                <a:effectLst/>
                <a:latin typeface="微软雅黑" panose="020B0503020204020204" pitchFamily="34" charset="-122"/>
                <a:ea typeface="微软雅黑" panose="020B0503020204020204" pitchFamily="34" charset="-122"/>
              </a:rPr>
              <a:t>‹#›</a:t>
            </a:fld>
            <a:r>
              <a:rPr lang="zh-CN" altLang="en-US" sz="1100" dirty="0">
                <a:effectLst/>
                <a:latin typeface="微软雅黑" panose="020B0503020204020204" pitchFamily="34" charset="-122"/>
                <a:ea typeface="微软雅黑" panose="020B0503020204020204" pitchFamily="34" charset="-122"/>
              </a:rPr>
              <a:t> 页</a:t>
            </a:r>
          </a:p>
        </p:txBody>
      </p:sp>
      <p:sp>
        <p:nvSpPr>
          <p:cNvPr id="2" name="标题 1"/>
          <p:cNvSpPr>
            <a:spLocks noGrp="1"/>
          </p:cNvSpPr>
          <p:nvPr>
            <p:ph type="title"/>
          </p:nvPr>
        </p:nvSpPr>
        <p:spPr>
          <a:xfrm>
            <a:off x="1115616" y="123477"/>
            <a:ext cx="6552728" cy="410417"/>
          </a:xfrm>
          <a:prstGeom prst="rect">
            <a:avLst/>
          </a:prstGeom>
        </p:spPr>
        <p:txBody>
          <a:bodyPr/>
          <a:lstStyle>
            <a:lvl1pPr algn="l">
              <a:defRPr sz="2000">
                <a:solidFill>
                  <a:srgbClr val="002060"/>
                </a:solidFill>
                <a:latin typeface="微软雅黑" panose="020B0503020204020204" pitchFamily="34" charset="-122"/>
                <a:ea typeface="微软雅黑" panose="020B0503020204020204" pitchFamily="34" charset="-122"/>
              </a:defRPr>
            </a:lvl1pPr>
          </a:lstStyle>
          <a:p>
            <a:endParaRPr kumimoji="1"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2020/9/6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371981242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5" name="直接连接符 10"/>
          <p:cNvCxnSpPr/>
          <p:nvPr userDrawn="1"/>
        </p:nvCxnSpPr>
        <p:spPr>
          <a:xfrm>
            <a:off x="2" y="533895"/>
            <a:ext cx="8891355" cy="0"/>
          </a:xfrm>
          <a:prstGeom prst="line">
            <a:avLst/>
          </a:prstGeom>
          <a:ln>
            <a:solidFill>
              <a:srgbClr val="0070C0"/>
            </a:solidFill>
            <a:tailEnd type="oval"/>
          </a:ln>
        </p:spPr>
        <p:style>
          <a:lnRef idx="1">
            <a:schemeClr val="accent1"/>
          </a:lnRef>
          <a:fillRef idx="0">
            <a:schemeClr val="accent1"/>
          </a:fillRef>
          <a:effectRef idx="0">
            <a:schemeClr val="accent1"/>
          </a:effectRef>
          <a:fontRef idx="minor">
            <a:schemeClr val="tx1"/>
          </a:fontRef>
        </p:style>
      </p:cxnSp>
      <p:sp>
        <p:nvSpPr>
          <p:cNvPr id="16" name="矩形 8"/>
          <p:cNvSpPr/>
          <p:nvPr userDrawn="1"/>
        </p:nvSpPr>
        <p:spPr>
          <a:xfrm>
            <a:off x="0" y="203326"/>
            <a:ext cx="1071538" cy="330569"/>
          </a:xfrm>
          <a:custGeom>
            <a:avLst/>
            <a:gdLst>
              <a:gd name="connsiteX0" fmla="*/ 0 w 1224136"/>
              <a:gd name="connsiteY0" fmla="*/ 0 h 432048"/>
              <a:gd name="connsiteX1" fmla="*/ 1224136 w 1224136"/>
              <a:gd name="connsiteY1" fmla="*/ 0 h 432048"/>
              <a:gd name="connsiteX2" fmla="*/ 1224136 w 1224136"/>
              <a:gd name="connsiteY2" fmla="*/ 432048 h 432048"/>
              <a:gd name="connsiteX3" fmla="*/ 0 w 1224136"/>
              <a:gd name="connsiteY3" fmla="*/ 432048 h 432048"/>
              <a:gd name="connsiteX4" fmla="*/ 0 w 1224136"/>
              <a:gd name="connsiteY4" fmla="*/ 0 h 432048"/>
              <a:gd name="connsiteX0-1" fmla="*/ 0 w 1224136"/>
              <a:gd name="connsiteY0-2" fmla="*/ 28575 h 460623"/>
              <a:gd name="connsiteX1-3" fmla="*/ 1024111 w 1224136"/>
              <a:gd name="connsiteY1-4" fmla="*/ 0 h 460623"/>
              <a:gd name="connsiteX2-5" fmla="*/ 1224136 w 1224136"/>
              <a:gd name="connsiteY2-6" fmla="*/ 460623 h 460623"/>
              <a:gd name="connsiteX3-7" fmla="*/ 0 w 1224136"/>
              <a:gd name="connsiteY3-8" fmla="*/ 460623 h 460623"/>
              <a:gd name="connsiteX4-9" fmla="*/ 0 w 1224136"/>
              <a:gd name="connsiteY4-10" fmla="*/ 28575 h 460623"/>
              <a:gd name="connsiteX0-11" fmla="*/ 0 w 1224136"/>
              <a:gd name="connsiteY0-12" fmla="*/ 0 h 432048"/>
              <a:gd name="connsiteX1-13" fmla="*/ 1024111 w 1224136"/>
              <a:gd name="connsiteY1-14" fmla="*/ 0 h 432048"/>
              <a:gd name="connsiteX2-15" fmla="*/ 1224136 w 1224136"/>
              <a:gd name="connsiteY2-16" fmla="*/ 432048 h 432048"/>
              <a:gd name="connsiteX3-17" fmla="*/ 0 w 1224136"/>
              <a:gd name="connsiteY3-18" fmla="*/ 432048 h 432048"/>
              <a:gd name="connsiteX4-19" fmla="*/ 0 w 1224136"/>
              <a:gd name="connsiteY4-20" fmla="*/ 0 h 432048"/>
              <a:gd name="connsiteX0-21" fmla="*/ 0 w 1224136"/>
              <a:gd name="connsiteY0-22" fmla="*/ 0 h 432048"/>
              <a:gd name="connsiteX1-23" fmla="*/ 1014586 w 1224136"/>
              <a:gd name="connsiteY1-24" fmla="*/ 0 h 432048"/>
              <a:gd name="connsiteX2-25" fmla="*/ 1224136 w 1224136"/>
              <a:gd name="connsiteY2-26" fmla="*/ 432048 h 432048"/>
              <a:gd name="connsiteX3-27" fmla="*/ 0 w 1224136"/>
              <a:gd name="connsiteY3-28" fmla="*/ 432048 h 432048"/>
              <a:gd name="connsiteX4-29" fmla="*/ 0 w 1224136"/>
              <a:gd name="connsiteY4-30" fmla="*/ 0 h 43204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24136" h="432048">
                <a:moveTo>
                  <a:pt x="0" y="0"/>
                </a:moveTo>
                <a:lnTo>
                  <a:pt x="1014586" y="0"/>
                </a:lnTo>
                <a:lnTo>
                  <a:pt x="1224136" y="432048"/>
                </a:lnTo>
                <a:lnTo>
                  <a:pt x="0" y="432048"/>
                </a:lnTo>
                <a:lnTo>
                  <a:pt x="0" y="0"/>
                </a:ln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7" name="灯片编号占位符 5"/>
          <p:cNvSpPr txBox="1"/>
          <p:nvPr userDrawn="1"/>
        </p:nvSpPr>
        <p:spPr>
          <a:xfrm>
            <a:off x="-90540" y="254310"/>
            <a:ext cx="1090640" cy="279585"/>
          </a:xfrm>
          <a:prstGeom prst="rect">
            <a:avLst/>
          </a:prstGeom>
          <a:effectLst>
            <a:outerShdw blurRad="152400" dist="317500" dir="5400000" sx="90000" sy="-19000" rotWithShape="0">
              <a:prstClr val="black">
                <a:alpha val="15000"/>
              </a:prstClr>
            </a:outerShdw>
          </a:effectLst>
        </p:spPr>
        <p:txBody>
          <a:bodyPr lIns="68580" tIns="34290" rIns="68580" bIns="34290" anchor="ctr"/>
          <a:lstStyle>
            <a:defPPr>
              <a:defRPr lang="zh-CN"/>
            </a:defPPr>
            <a:lvl1pPr algn="r" rtl="0" fontAlgn="auto">
              <a:spcBef>
                <a:spcPts val="0"/>
              </a:spcBef>
              <a:spcAft>
                <a:spcPts val="0"/>
              </a:spcAft>
              <a:defRPr sz="1000" kern="1200">
                <a:solidFill>
                  <a:schemeClr val="bg1"/>
                </a:solidFill>
                <a:latin typeface="华文宋体" panose="02010600040101010101" pitchFamily="2" charset="-122"/>
                <a:ea typeface="华文宋体" panose="0201060004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a:defRPr/>
            </a:pPr>
            <a:endParaRPr lang="zh-CN" altLang="en-US" sz="1100" dirty="0">
              <a:effectLst/>
              <a:latin typeface="微软雅黑" panose="020B0503020204020204" pitchFamily="34" charset="-122"/>
              <a:ea typeface="微软雅黑" panose="020B0503020204020204" pitchFamily="34" charset="-122"/>
            </a:endParaRPr>
          </a:p>
        </p:txBody>
      </p:sp>
      <p:pic>
        <p:nvPicPr>
          <p:cNvPr id="18" name="图片 17"/>
          <p:cNvPicPr>
            <a:picLocks noChangeAspect="1"/>
          </p:cNvPicPr>
          <p:nvPr userDrawn="1"/>
        </p:nvPicPr>
        <p:blipFill>
          <a:blip r:embed="rId5"/>
          <a:stretch>
            <a:fillRect/>
          </a:stretch>
        </p:blipFill>
        <p:spPr>
          <a:xfrm>
            <a:off x="7868285" y="178435"/>
            <a:ext cx="1022985" cy="328930"/>
          </a:xfrm>
          <a:prstGeom prst="rect">
            <a:avLst/>
          </a:prstGeom>
        </p:spPr>
      </p:pic>
      <p:pic>
        <p:nvPicPr>
          <p:cNvPr id="7" name="图片 6">
            <a:extLst>
              <a:ext uri="{FF2B5EF4-FFF2-40B4-BE49-F238E27FC236}">
                <a16:creationId xmlns:a16="http://schemas.microsoft.com/office/drawing/2014/main" id="{F09D9FD0-6A9F-7B45-9571-292AF33AF822}"/>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0" y="4562475"/>
            <a:ext cx="9144000" cy="581025"/>
          </a:xfrm>
          <a:prstGeom prst="rect">
            <a:avLst/>
          </a:prstGeom>
        </p:spPr>
      </p:pic>
    </p:spTree>
  </p:cSld>
  <p:clrMap bg1="lt1" tx1="dk1" bg2="lt2" tx2="dk2" accent1="accent1" accent2="accent2" accent3="accent3" accent4="accent4" accent5="accent5" accent6="accent6" hlink="hlink" folHlink="folHlink"/>
  <p:sldLayoutIdLst>
    <p:sldLayoutId id="2147483650" r:id="rId1"/>
    <p:sldLayoutId id="2147483649" r:id="rId2"/>
    <p:sldLayoutId id="2147483651" r:id="rId3"/>
  </p:sldLayoutIdLst>
  <p:txStyles>
    <p:titleStyle>
      <a:lvl1pPr algn="ctr" defTabSz="913765"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3765"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3765"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3765"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3965"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165"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365"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565"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2565" algn="l" defTabSz="913765" rtl="0" eaLnBrk="1" latinLnBrk="0" hangingPunct="1">
        <a:defRPr sz="1800" kern="1200">
          <a:solidFill>
            <a:schemeClr val="tx1"/>
          </a:solidFill>
          <a:latin typeface="+mn-lt"/>
          <a:ea typeface="+mn-ea"/>
          <a:cs typeface="+mn-cs"/>
        </a:defRPr>
      </a:lvl7pPr>
      <a:lvl8pPr marL="3199765" algn="l" defTabSz="913765" rtl="0" eaLnBrk="1" latinLnBrk="0" hangingPunct="1">
        <a:defRPr sz="1800" kern="1200">
          <a:solidFill>
            <a:schemeClr val="tx1"/>
          </a:solidFill>
          <a:latin typeface="+mn-lt"/>
          <a:ea typeface="+mn-ea"/>
          <a:cs typeface="+mn-cs"/>
        </a:defRPr>
      </a:lvl8pPr>
      <a:lvl9pPr marL="3656965" algn="l" defTabSz="913765"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hyperlink" Target="https://projectlombok.org/EqualsAndHashCode" TargetMode="External"/><Relationship Id="rId13" Type="http://schemas.openxmlformats.org/officeDocument/2006/relationships/hyperlink" Target="https://projectlombok.org/SneakyThrows" TargetMode="External"/><Relationship Id="rId3" Type="http://schemas.openxmlformats.org/officeDocument/2006/relationships/hyperlink" Target="https://projectlombok.org/var" TargetMode="External"/><Relationship Id="rId7" Type="http://schemas.openxmlformats.org/officeDocument/2006/relationships/hyperlink" Target="https://projectlombok.org/ToString" TargetMode="External"/><Relationship Id="rId12" Type="http://schemas.openxmlformats.org/officeDocument/2006/relationships/hyperlink" Target="https://projectlombok.org/Builder" TargetMode="External"/><Relationship Id="rId17" Type="http://schemas.openxmlformats.org/officeDocument/2006/relationships/hyperlink" Target="https://projectlombok.org/log" TargetMode="External"/><Relationship Id="rId2" Type="http://schemas.openxmlformats.org/officeDocument/2006/relationships/hyperlink" Target="https://projectlombok.org/val" TargetMode="External"/><Relationship Id="rId16" Type="http://schemas.openxmlformats.org/officeDocument/2006/relationships/hyperlink" Target="https://projectlombok.org/GetterLazy" TargetMode="External"/><Relationship Id="rId1" Type="http://schemas.openxmlformats.org/officeDocument/2006/relationships/slideLayout" Target="../slideLayouts/slideLayout2.xml"/><Relationship Id="rId6" Type="http://schemas.openxmlformats.org/officeDocument/2006/relationships/hyperlink" Target="https://projectlombok.org/GetterSetter" TargetMode="External"/><Relationship Id="rId11" Type="http://schemas.openxmlformats.org/officeDocument/2006/relationships/hyperlink" Target="https://projectlombok.org/Value" TargetMode="External"/><Relationship Id="rId5" Type="http://schemas.openxmlformats.org/officeDocument/2006/relationships/hyperlink" Target="https://projectlombok.org/Cleanup" TargetMode="External"/><Relationship Id="rId15" Type="http://schemas.openxmlformats.org/officeDocument/2006/relationships/hyperlink" Target="https://projectlombok.org/With" TargetMode="External"/><Relationship Id="rId10" Type="http://schemas.openxmlformats.org/officeDocument/2006/relationships/hyperlink" Target="https://projectlombok.org/Data" TargetMode="External"/><Relationship Id="rId4" Type="http://schemas.openxmlformats.org/officeDocument/2006/relationships/hyperlink" Target="https://projectlombok.org/NonNull" TargetMode="External"/><Relationship Id="rId9" Type="http://schemas.openxmlformats.org/officeDocument/2006/relationships/hyperlink" Target="https://projectlombok.org/constructor" TargetMode="External"/><Relationship Id="rId14" Type="http://schemas.openxmlformats.org/officeDocument/2006/relationships/hyperlink" Target="https://projectlombok.org/Synchronized" TargetMode="External"/></Relationships>
</file>

<file path=ppt/slides/_rels/slide16.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hyperlink" Target="http://www.yiibai.com/maven/deploy-maven-based-war-file-to-tomcat.html" TargetMode="External"/><Relationship Id="rId3" Type="http://schemas.openxmlformats.org/officeDocument/2006/relationships/hyperlink" Target="http://www.yiibai.com/maven/clean-project-with-maven.html" TargetMode="External"/><Relationship Id="rId7" Type="http://schemas.openxmlformats.org/officeDocument/2006/relationships/hyperlink" Target="http://www.yiibai.com/maven/deploy-site-with-mvn-site-deploy-webdav-example.html" TargetMode="External"/><Relationship Id="rId2" Type="http://schemas.openxmlformats.org/officeDocument/2006/relationships/hyperlink" Target="http://www.yiibai.com/maven/build-project-with-maven.html" TargetMode="External"/><Relationship Id="rId1" Type="http://schemas.openxmlformats.org/officeDocument/2006/relationships/slideLayout" Target="../slideLayouts/slideLayout2.xml"/><Relationship Id="rId6" Type="http://schemas.openxmlformats.org/officeDocument/2006/relationships/hyperlink" Target="http://www.yiibai.com/maven/generate-a-site-for-your-maven-based-project.html" TargetMode="External"/><Relationship Id="rId5" Type="http://schemas.openxmlformats.org/officeDocument/2006/relationships/hyperlink" Target="http://www.yiibai.com/maven/install-project-into-maven-local-repository.html" TargetMode="External"/><Relationship Id="rId4" Type="http://schemas.openxmlformats.org/officeDocument/2006/relationships/hyperlink" Target="http://www.yiibai.com/maven/run-unit-test-with-maven.html" TargetMode="External"/><Relationship Id="rId9" Type="http://schemas.openxmlformats.org/officeDocument/2006/relationships/image" Target="../media/image9.jpg"/></Relationships>
</file>

<file path=ppt/slides/_rels/slide22.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hyperlink" Target="#&#39033;&#30446;&#20837;&#21475;&#31867;&#27880;&#35299;&#37197;&#32622;"/><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259"/>
          <p:cNvSpPr>
            <a:spLocks noChangeArrowheads="1"/>
          </p:cNvSpPr>
          <p:nvPr/>
        </p:nvSpPr>
        <p:spPr bwMode="auto">
          <a:xfrm>
            <a:off x="4139952" y="1635646"/>
            <a:ext cx="3816424" cy="49244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buNone/>
            </a:pPr>
            <a:r>
              <a:rPr lang="zh-CN" altLang="en-US" b="1"/>
              <a:t>微服务技术培训（</a:t>
            </a:r>
            <a:r>
              <a:rPr lang="en-US" altLang="zh-CN" b="1"/>
              <a:t>2</a:t>
            </a:r>
            <a:r>
              <a:rPr lang="zh-CN" altLang="en-US" b="1"/>
              <a:t>）</a:t>
            </a:r>
            <a:endParaRPr lang="zh-CN" altLang="en-US" sz="3600" b="1" dirty="0">
              <a:solidFill>
                <a:schemeClr val="tx1">
                  <a:lumMod val="65000"/>
                  <a:lumOff val="35000"/>
                </a:schemeClr>
              </a:solidFill>
              <a:cs typeface="Arial" panose="020B0604020202020204" pitchFamily="34" charset="0"/>
            </a:endParaRPr>
          </a:p>
        </p:txBody>
      </p:sp>
      <p:sp>
        <p:nvSpPr>
          <p:cNvPr id="3" name="Freeform 5"/>
          <p:cNvSpPr/>
          <p:nvPr/>
        </p:nvSpPr>
        <p:spPr bwMode="auto">
          <a:xfrm>
            <a:off x="1404646" y="2661194"/>
            <a:ext cx="2015226" cy="779160"/>
          </a:xfrm>
          <a:custGeom>
            <a:avLst/>
            <a:gdLst>
              <a:gd name="T0" fmla="*/ 155 w 1401"/>
              <a:gd name="T1" fmla="*/ 0 h 441"/>
              <a:gd name="T2" fmla="*/ 0 w 1401"/>
              <a:gd name="T3" fmla="*/ 441 h 441"/>
              <a:gd name="T4" fmla="*/ 1230 w 1401"/>
              <a:gd name="T5" fmla="*/ 441 h 441"/>
              <a:gd name="T6" fmla="*/ 1401 w 1401"/>
              <a:gd name="T7" fmla="*/ 0 h 441"/>
              <a:gd name="T8" fmla="*/ 155 w 1401"/>
              <a:gd name="T9" fmla="*/ 0 h 441"/>
            </a:gdLst>
            <a:ahLst/>
            <a:cxnLst>
              <a:cxn ang="0">
                <a:pos x="T0" y="T1"/>
              </a:cxn>
              <a:cxn ang="0">
                <a:pos x="T2" y="T3"/>
              </a:cxn>
              <a:cxn ang="0">
                <a:pos x="T4" y="T5"/>
              </a:cxn>
              <a:cxn ang="0">
                <a:pos x="T6" y="T7"/>
              </a:cxn>
              <a:cxn ang="0">
                <a:pos x="T8" y="T9"/>
              </a:cxn>
            </a:cxnLst>
            <a:rect l="0" t="0" r="r" b="b"/>
            <a:pathLst>
              <a:path w="1401" h="441">
                <a:moveTo>
                  <a:pt x="155" y="0"/>
                </a:moveTo>
                <a:lnTo>
                  <a:pt x="0" y="441"/>
                </a:lnTo>
                <a:lnTo>
                  <a:pt x="1230" y="441"/>
                </a:lnTo>
                <a:lnTo>
                  <a:pt x="1401" y="0"/>
                </a:lnTo>
                <a:lnTo>
                  <a:pt x="155" y="0"/>
                </a:lnTo>
                <a:close/>
              </a:path>
            </a:pathLst>
          </a:custGeom>
          <a:solidFill>
            <a:schemeClr val="accent2"/>
          </a:solidFill>
          <a:ln>
            <a:noFill/>
          </a:ln>
        </p:spPr>
        <p:txBody>
          <a:bodyPr vert="horz" wrap="square" lIns="91428" tIns="45714" rIns="91428" bIns="45714" numCol="1" anchor="t" anchorCtr="0" compatLnSpc="1"/>
          <a:lstStyle/>
          <a:p>
            <a:endParaRPr lang="zh-CN" altLang="en-US" sz="1400" dirty="0"/>
          </a:p>
        </p:txBody>
      </p:sp>
      <p:sp>
        <p:nvSpPr>
          <p:cNvPr id="5" name="Freeform 7"/>
          <p:cNvSpPr/>
          <p:nvPr/>
        </p:nvSpPr>
        <p:spPr bwMode="auto">
          <a:xfrm>
            <a:off x="92710" y="1433195"/>
            <a:ext cx="3910330" cy="2107565"/>
          </a:xfrm>
          <a:custGeom>
            <a:avLst/>
            <a:gdLst>
              <a:gd name="T0" fmla="*/ 436 w 2585"/>
              <a:gd name="T1" fmla="*/ 0 h 1134"/>
              <a:gd name="T2" fmla="*/ 0 w 2585"/>
              <a:gd name="T3" fmla="*/ 1134 h 1134"/>
              <a:gd name="T4" fmla="*/ 2149 w 2585"/>
              <a:gd name="T5" fmla="*/ 1134 h 1134"/>
              <a:gd name="T6" fmla="*/ 2585 w 2585"/>
              <a:gd name="T7" fmla="*/ 0 h 1134"/>
              <a:gd name="T8" fmla="*/ 436 w 2585"/>
              <a:gd name="T9" fmla="*/ 0 h 1134"/>
            </a:gdLst>
            <a:ahLst/>
            <a:cxnLst>
              <a:cxn ang="0">
                <a:pos x="T0" y="T1"/>
              </a:cxn>
              <a:cxn ang="0">
                <a:pos x="T2" y="T3"/>
              </a:cxn>
              <a:cxn ang="0">
                <a:pos x="T4" y="T5"/>
              </a:cxn>
              <a:cxn ang="0">
                <a:pos x="T6" y="T7"/>
              </a:cxn>
              <a:cxn ang="0">
                <a:pos x="T8" y="T9"/>
              </a:cxn>
            </a:cxnLst>
            <a:rect l="0" t="0" r="r" b="b"/>
            <a:pathLst>
              <a:path w="2585" h="1134">
                <a:moveTo>
                  <a:pt x="436" y="0"/>
                </a:moveTo>
                <a:lnTo>
                  <a:pt x="0" y="1134"/>
                </a:lnTo>
                <a:lnTo>
                  <a:pt x="2149" y="1134"/>
                </a:lnTo>
                <a:lnTo>
                  <a:pt x="2585" y="0"/>
                </a:lnTo>
                <a:lnTo>
                  <a:pt x="436" y="0"/>
                </a:lnTo>
                <a:close/>
              </a:path>
            </a:pathLst>
          </a:custGeom>
          <a:blipFill dpi="0" rotWithShape="1">
            <a:blip r:embed="rId3" cstate="print"/>
            <a:srcRect/>
            <a:stretch>
              <a:fillRect/>
            </a:stretch>
          </a:blipFill>
          <a:ln>
            <a:noFill/>
          </a:ln>
        </p:spPr>
        <p:txBody>
          <a:bodyPr vert="horz" wrap="square" lIns="91428" tIns="45714" rIns="91428" bIns="45714" numCol="1" anchor="t" anchorCtr="0" compatLnSpc="1"/>
          <a:lstStyle/>
          <a:p>
            <a:endParaRPr lang="zh-CN" altLang="en-US" sz="1400" dirty="0"/>
          </a:p>
        </p:txBody>
      </p:sp>
      <p:sp>
        <p:nvSpPr>
          <p:cNvPr id="7" name="文本框 6"/>
          <p:cNvSpPr txBox="1"/>
          <p:nvPr/>
        </p:nvSpPr>
        <p:spPr>
          <a:xfrm>
            <a:off x="5314976" y="3204871"/>
            <a:ext cx="2376264" cy="368300"/>
          </a:xfrm>
          <a:prstGeom prst="rect">
            <a:avLst/>
          </a:prstGeom>
          <a:noFill/>
        </p:spPr>
        <p:txBody>
          <a:bodyPr wrap="square" rtlCol="0">
            <a:spAutoFit/>
          </a:bodyPr>
          <a:lstStyle/>
          <a:p>
            <a:r>
              <a:rPr lang="zh-CN" altLang="en-US" dirty="0">
                <a:solidFill>
                  <a:schemeClr val="bg2">
                    <a:lumMod val="50000"/>
                  </a:schemeClr>
                </a:solidFill>
                <a:latin typeface="微软雅黑" panose="020B0503020204020204" pitchFamily="34" charset="-122"/>
                <a:ea typeface="微软雅黑" panose="020B0503020204020204" pitchFamily="34" charset="-122"/>
              </a:rPr>
              <a:t>新致软件</a:t>
            </a:r>
            <a:r>
              <a:rPr lang="en-US" altLang="zh-CN" dirty="0">
                <a:solidFill>
                  <a:schemeClr val="bg2">
                    <a:lumMod val="50000"/>
                  </a:schemeClr>
                </a:solidFill>
                <a:latin typeface="微软雅黑" panose="020B0503020204020204" pitchFamily="34" charset="-122"/>
                <a:ea typeface="微软雅黑" panose="020B0503020204020204" pitchFamily="34" charset="-122"/>
              </a:rPr>
              <a:t>@2019</a:t>
            </a:r>
            <a:endParaRPr lang="zh-CN" altLang="en-US" dirty="0">
              <a:solidFill>
                <a:schemeClr val="bg2">
                  <a:lumMod val="50000"/>
                </a:schemeClr>
              </a:solidFill>
              <a:latin typeface="微软雅黑" panose="020B0503020204020204" pitchFamily="34" charset="-122"/>
              <a:ea typeface="微软雅黑" panose="020B0503020204020204" pitchFamily="34" charset="-122"/>
            </a:endParaRPr>
          </a:p>
        </p:txBody>
      </p:sp>
      <p:sp>
        <p:nvSpPr>
          <p:cNvPr id="6" name="矩形 259">
            <a:extLst>
              <a:ext uri="{FF2B5EF4-FFF2-40B4-BE49-F238E27FC236}">
                <a16:creationId xmlns:a16="http://schemas.microsoft.com/office/drawing/2014/main" id="{2FE7958E-C561-5743-8693-D1D4811186E0}"/>
              </a:ext>
            </a:extLst>
          </p:cNvPr>
          <p:cNvSpPr>
            <a:spLocks noChangeArrowheads="1"/>
          </p:cNvSpPr>
          <p:nvPr/>
        </p:nvSpPr>
        <p:spPr bwMode="auto">
          <a:xfrm>
            <a:off x="3779912" y="2362568"/>
            <a:ext cx="5040560" cy="55399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buNone/>
            </a:pPr>
            <a:r>
              <a:rPr lang="en-US" altLang="zh-CN" sz="3600" b="1" dirty="0">
                <a:solidFill>
                  <a:schemeClr val="tx1">
                    <a:lumMod val="65000"/>
                    <a:lumOff val="35000"/>
                  </a:schemeClr>
                </a:solidFill>
                <a:cs typeface="Arial" panose="020B0604020202020204" pitchFamily="34" charset="0"/>
              </a:rPr>
              <a:t>SpringBoot</a:t>
            </a:r>
            <a:r>
              <a:rPr lang="zh-CN" altLang="en-US" sz="3600" b="1" dirty="0">
                <a:solidFill>
                  <a:schemeClr val="tx1">
                    <a:lumMod val="65000"/>
                    <a:lumOff val="35000"/>
                  </a:schemeClr>
                </a:solidFill>
                <a:cs typeface="Arial" panose="020B0604020202020204" pitchFamily="34" charset="0"/>
              </a:rPr>
              <a:t>基础部分</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B600A8-4512-6C41-AB65-C44DA330D2FE}"/>
              </a:ext>
            </a:extLst>
          </p:cNvPr>
          <p:cNvSpPr>
            <a:spLocks noGrp="1"/>
          </p:cNvSpPr>
          <p:nvPr>
            <p:ph type="title"/>
          </p:nvPr>
        </p:nvSpPr>
        <p:spPr/>
        <p:txBody>
          <a:bodyPr/>
          <a:lstStyle/>
          <a:p>
            <a:r>
              <a:rPr kumimoji="1" lang="zh-CN" altLang="en-US"/>
              <a:t>一个复杂的例子</a:t>
            </a:r>
          </a:p>
        </p:txBody>
      </p:sp>
      <p:sp>
        <p:nvSpPr>
          <p:cNvPr id="3" name="矩形 2">
            <a:extLst>
              <a:ext uri="{FF2B5EF4-FFF2-40B4-BE49-F238E27FC236}">
                <a16:creationId xmlns:a16="http://schemas.microsoft.com/office/drawing/2014/main" id="{DE5ADF2B-046D-4240-9F0F-9E68C1A2104A}"/>
              </a:ext>
            </a:extLst>
          </p:cNvPr>
          <p:cNvSpPr/>
          <p:nvPr/>
        </p:nvSpPr>
        <p:spPr>
          <a:xfrm>
            <a:off x="985242" y="843558"/>
            <a:ext cx="6694701" cy="2923877"/>
          </a:xfrm>
          <a:prstGeom prst="rect">
            <a:avLst/>
          </a:prstGeom>
        </p:spPr>
        <p:txBody>
          <a:bodyPr wrap="square">
            <a:spAutoFit/>
          </a:bodyPr>
          <a:lstStyle/>
          <a:p>
            <a:r>
              <a:rPr lang="en-US" altLang="zh-CN" sz="800" b="0">
                <a:solidFill>
                  <a:srgbClr val="6A9955"/>
                </a:solidFill>
                <a:effectLst/>
                <a:latin typeface="Menlo" panose="020B0609030804020204" pitchFamily="49" charset="0"/>
              </a:rPr>
              <a:t>//</a:t>
            </a:r>
            <a:r>
              <a:rPr lang="zh-CN" altLang="en-US" sz="800" b="0">
                <a:solidFill>
                  <a:srgbClr val="6A9955"/>
                </a:solidFill>
                <a:effectLst/>
                <a:latin typeface="Menlo" panose="020B0609030804020204" pitchFamily="49" charset="0"/>
              </a:rPr>
              <a:t>本</a:t>
            </a:r>
            <a:r>
              <a:rPr lang="en" altLang="zh-CN" sz="800" b="0">
                <a:solidFill>
                  <a:srgbClr val="6A9955"/>
                </a:solidFill>
                <a:effectLst/>
                <a:latin typeface="Menlo" panose="020B0609030804020204" pitchFamily="49" charset="0"/>
              </a:rPr>
              <a:t>controller</a:t>
            </a:r>
            <a:r>
              <a:rPr lang="zh-CN" altLang="en-US" sz="800" b="0">
                <a:solidFill>
                  <a:srgbClr val="6A9955"/>
                </a:solidFill>
                <a:effectLst/>
                <a:latin typeface="Menlo" panose="020B0609030804020204" pitchFamily="49" charset="0"/>
              </a:rPr>
              <a:t>的功能描述</a:t>
            </a:r>
            <a:endParaRPr lang="zh-CN" altLang="en-US" sz="800" b="0">
              <a:solidFill>
                <a:srgbClr val="D4D4D4"/>
              </a:solidFill>
              <a:effectLst/>
              <a:latin typeface="Menlo" panose="020B0609030804020204" pitchFamily="49" charset="0"/>
            </a:endParaRPr>
          </a:p>
          <a:p>
            <a:r>
              <a:rPr lang="en-US" altLang="zh-CN" sz="800" b="0">
                <a:solidFill>
                  <a:srgbClr val="4EC9B0"/>
                </a:solidFill>
                <a:effectLst/>
                <a:latin typeface="Menlo" panose="020B0609030804020204" pitchFamily="49" charset="0"/>
              </a:rPr>
              <a:t>@</a:t>
            </a:r>
            <a:r>
              <a:rPr lang="en" altLang="zh-CN" sz="800" b="0">
                <a:solidFill>
                  <a:srgbClr val="4EC9B0"/>
                </a:solidFill>
                <a:effectLst/>
                <a:latin typeface="Menlo" panose="020B0609030804020204" pitchFamily="49" charset="0"/>
              </a:rPr>
              <a:t>Api</a:t>
            </a:r>
            <a:r>
              <a:rPr lang="en" altLang="zh-CN" sz="800" b="0">
                <a:solidFill>
                  <a:srgbClr val="D4D4D4"/>
                </a:solidFill>
                <a:effectLst/>
                <a:latin typeface="Menlo" panose="020B0609030804020204" pitchFamily="49" charset="0"/>
              </a:rPr>
              <a:t>(value = </a:t>
            </a:r>
            <a:r>
              <a:rPr lang="en" altLang="zh-CN" sz="800" b="0">
                <a:solidFill>
                  <a:srgbClr val="CE9178"/>
                </a:solidFill>
                <a:effectLst/>
                <a:latin typeface="Menlo" panose="020B0609030804020204" pitchFamily="49" charset="0"/>
              </a:rPr>
              <a:t>"pet"</a:t>
            </a:r>
            <a:r>
              <a:rPr lang="en" altLang="zh-CN" sz="800" b="0">
                <a:solidFill>
                  <a:srgbClr val="D4D4D4"/>
                </a:solidFill>
                <a:effectLst/>
                <a:latin typeface="Menlo" panose="020B0609030804020204" pitchFamily="49" charset="0"/>
              </a:rPr>
              <a:t>, description = </a:t>
            </a:r>
            <a:r>
              <a:rPr lang="en" altLang="zh-CN" sz="800" b="0">
                <a:solidFill>
                  <a:srgbClr val="CE9178"/>
                </a:solidFill>
                <a:effectLst/>
                <a:latin typeface="Menlo" panose="020B0609030804020204" pitchFamily="49" charset="0"/>
              </a:rPr>
              <a:t>"the pet API"</a:t>
            </a:r>
            <a:r>
              <a:rPr lang="en" altLang="zh-CN" sz="800" b="0">
                <a:solidFill>
                  <a:srgbClr val="D4D4D4"/>
                </a:solidFill>
                <a:effectLst/>
                <a:latin typeface="Menlo" panose="020B0609030804020204" pitchFamily="49" charset="0"/>
              </a:rPr>
              <a:t>)</a:t>
            </a:r>
          </a:p>
          <a:p>
            <a:r>
              <a:rPr lang="en" altLang="zh-CN" sz="800" b="0">
                <a:solidFill>
                  <a:srgbClr val="569CD6"/>
                </a:solidFill>
                <a:effectLst/>
                <a:latin typeface="Menlo" panose="020B0609030804020204" pitchFamily="49" charset="0"/>
              </a:rPr>
              <a:t>public</a:t>
            </a:r>
            <a:r>
              <a:rPr lang="en" altLang="zh-CN" sz="800" b="0">
                <a:solidFill>
                  <a:srgbClr val="D4D4D4"/>
                </a:solidFill>
                <a:effectLst/>
                <a:latin typeface="Menlo" panose="020B0609030804020204" pitchFamily="49" charset="0"/>
              </a:rPr>
              <a:t> </a:t>
            </a:r>
            <a:r>
              <a:rPr lang="en" altLang="zh-CN" sz="800" b="0">
                <a:solidFill>
                  <a:srgbClr val="569CD6"/>
                </a:solidFill>
                <a:effectLst/>
                <a:latin typeface="Menlo" panose="020B0609030804020204" pitchFamily="49" charset="0"/>
              </a:rPr>
              <a:t>interface</a:t>
            </a:r>
            <a:r>
              <a:rPr lang="en" altLang="zh-CN" sz="800" b="0">
                <a:solidFill>
                  <a:srgbClr val="D4D4D4"/>
                </a:solidFill>
                <a:effectLst/>
                <a:latin typeface="Menlo" panose="020B0609030804020204" pitchFamily="49" charset="0"/>
              </a:rPr>
              <a:t> </a:t>
            </a:r>
            <a:r>
              <a:rPr lang="en" altLang="zh-CN" sz="800" b="0">
                <a:solidFill>
                  <a:srgbClr val="4EC9B0"/>
                </a:solidFill>
                <a:effectLst/>
                <a:latin typeface="Menlo" panose="020B0609030804020204" pitchFamily="49" charset="0"/>
              </a:rPr>
              <a:t>PetApi</a:t>
            </a:r>
            <a:r>
              <a:rPr lang="en" altLang="zh-CN" sz="800" b="0">
                <a:solidFill>
                  <a:srgbClr val="D4D4D4"/>
                </a:solidFill>
                <a:effectLst/>
                <a:latin typeface="Menlo" panose="020B0609030804020204" pitchFamily="49" charset="0"/>
              </a:rPr>
              <a:t> {</a:t>
            </a:r>
          </a:p>
          <a:p>
            <a:br>
              <a:rPr lang="en" altLang="zh-CN" sz="800" b="0">
                <a:solidFill>
                  <a:srgbClr val="D4D4D4"/>
                </a:solidFill>
                <a:effectLst/>
                <a:latin typeface="Menlo" panose="020B0609030804020204" pitchFamily="49" charset="0"/>
              </a:rPr>
            </a:br>
            <a:r>
              <a:rPr lang="en" altLang="zh-CN" sz="800" b="0">
                <a:solidFill>
                  <a:srgbClr val="6A9955"/>
                </a:solidFill>
                <a:effectLst/>
                <a:latin typeface="Menlo" panose="020B0609030804020204" pitchFamily="49" charset="0"/>
              </a:rPr>
              <a:t>//option</a:t>
            </a:r>
            <a:r>
              <a:rPr lang="zh-CN" altLang="en-US" sz="800" b="0">
                <a:solidFill>
                  <a:srgbClr val="6A9955"/>
                </a:solidFill>
                <a:effectLst/>
                <a:latin typeface="Menlo" panose="020B0609030804020204" pitchFamily="49" charset="0"/>
              </a:rPr>
              <a:t>的</a:t>
            </a:r>
            <a:r>
              <a:rPr lang="en" altLang="zh-CN" sz="800" b="0">
                <a:solidFill>
                  <a:srgbClr val="6A9955"/>
                </a:solidFill>
                <a:effectLst/>
                <a:latin typeface="Menlo" panose="020B0609030804020204" pitchFamily="49" charset="0"/>
              </a:rPr>
              <a:t>value</a:t>
            </a:r>
            <a:r>
              <a:rPr lang="zh-CN" altLang="en-US" sz="800" b="0">
                <a:solidFill>
                  <a:srgbClr val="6A9955"/>
                </a:solidFill>
                <a:effectLst/>
                <a:latin typeface="Menlo" panose="020B0609030804020204" pitchFamily="49" charset="0"/>
              </a:rPr>
              <a:t>的内容是这个</a:t>
            </a:r>
            <a:r>
              <a:rPr lang="en" altLang="zh-CN" sz="800" b="0">
                <a:solidFill>
                  <a:srgbClr val="6A9955"/>
                </a:solidFill>
                <a:effectLst/>
                <a:latin typeface="Menlo" panose="020B0609030804020204" pitchFamily="49" charset="0"/>
              </a:rPr>
              <a:t>method</a:t>
            </a:r>
            <a:r>
              <a:rPr lang="zh-CN" altLang="en-US" sz="800" b="0">
                <a:solidFill>
                  <a:srgbClr val="6A9955"/>
                </a:solidFill>
                <a:effectLst/>
                <a:latin typeface="Menlo" panose="020B0609030804020204" pitchFamily="49" charset="0"/>
              </a:rPr>
              <a:t>的描述，</a:t>
            </a:r>
            <a:r>
              <a:rPr lang="en" altLang="zh-CN" sz="800" b="0">
                <a:solidFill>
                  <a:srgbClr val="6A9955"/>
                </a:solidFill>
                <a:effectLst/>
                <a:latin typeface="Menlo" panose="020B0609030804020204" pitchFamily="49" charset="0"/>
              </a:rPr>
              <a:t>notes</a:t>
            </a:r>
            <a:r>
              <a:rPr lang="zh-CN" altLang="en-US" sz="800" b="0">
                <a:solidFill>
                  <a:srgbClr val="6A9955"/>
                </a:solidFill>
                <a:effectLst/>
                <a:latin typeface="Menlo" panose="020B0609030804020204" pitchFamily="49" charset="0"/>
              </a:rPr>
              <a:t>是详细描述，</a:t>
            </a:r>
            <a:r>
              <a:rPr lang="en" altLang="zh-CN" sz="800" b="0">
                <a:solidFill>
                  <a:srgbClr val="6A9955"/>
                </a:solidFill>
                <a:effectLst/>
                <a:latin typeface="Menlo" panose="020B0609030804020204" pitchFamily="49" charset="0"/>
              </a:rPr>
              <a:t>response</a:t>
            </a:r>
            <a:r>
              <a:rPr lang="zh-CN" altLang="en-US" sz="800" b="0">
                <a:solidFill>
                  <a:srgbClr val="6A9955"/>
                </a:solidFill>
                <a:effectLst/>
                <a:latin typeface="Menlo" panose="020B0609030804020204" pitchFamily="49" charset="0"/>
              </a:rPr>
              <a:t>是最终返回的</a:t>
            </a:r>
            <a:r>
              <a:rPr lang="en" altLang="zh-CN" sz="800" b="0">
                <a:solidFill>
                  <a:srgbClr val="6A9955"/>
                </a:solidFill>
                <a:effectLst/>
                <a:latin typeface="Menlo" panose="020B0609030804020204" pitchFamily="49" charset="0"/>
              </a:rPr>
              <a:t>json model</a:t>
            </a:r>
            <a:r>
              <a:rPr lang="zh-CN" altLang="en" sz="800" b="0">
                <a:solidFill>
                  <a:srgbClr val="6A9955"/>
                </a:solidFill>
                <a:effectLst/>
                <a:latin typeface="Menlo" panose="020B0609030804020204" pitchFamily="49" charset="0"/>
              </a:rPr>
              <a:t>。</a:t>
            </a:r>
            <a:r>
              <a:rPr lang="zh-CN" altLang="en-US" sz="800" b="0">
                <a:solidFill>
                  <a:srgbClr val="6A9955"/>
                </a:solidFill>
                <a:effectLst/>
                <a:latin typeface="Menlo" panose="020B0609030804020204" pitchFamily="49" charset="0"/>
              </a:rPr>
              <a:t>其他可以忽略</a:t>
            </a:r>
            <a:endParaRPr lang="zh-CN" altLang="en-US" sz="800" b="0">
              <a:solidFill>
                <a:srgbClr val="D4D4D4"/>
              </a:solidFill>
              <a:effectLst/>
              <a:latin typeface="Menlo" panose="020B0609030804020204" pitchFamily="49" charset="0"/>
            </a:endParaRPr>
          </a:p>
          <a:p>
            <a:r>
              <a:rPr lang="en-US" altLang="zh-CN" sz="800" b="0">
                <a:solidFill>
                  <a:srgbClr val="4EC9B0"/>
                </a:solidFill>
                <a:effectLst/>
                <a:latin typeface="Menlo" panose="020B0609030804020204" pitchFamily="49" charset="0"/>
              </a:rPr>
              <a:t>@</a:t>
            </a:r>
            <a:r>
              <a:rPr lang="en" altLang="zh-CN" sz="800" b="0">
                <a:solidFill>
                  <a:srgbClr val="4EC9B0"/>
                </a:solidFill>
                <a:effectLst/>
                <a:latin typeface="Menlo" panose="020B0609030804020204" pitchFamily="49" charset="0"/>
              </a:rPr>
              <a:t>ApiOperation</a:t>
            </a:r>
            <a:r>
              <a:rPr lang="en" altLang="zh-CN" sz="800" b="0">
                <a:solidFill>
                  <a:srgbClr val="D4D4D4"/>
                </a:solidFill>
                <a:effectLst/>
                <a:latin typeface="Menlo" panose="020B0609030804020204" pitchFamily="49" charset="0"/>
              </a:rPr>
              <a:t>(value = </a:t>
            </a:r>
            <a:r>
              <a:rPr lang="en" altLang="zh-CN" sz="800" b="0">
                <a:solidFill>
                  <a:srgbClr val="CE9178"/>
                </a:solidFill>
                <a:effectLst/>
                <a:latin typeface="Menlo" panose="020B0609030804020204" pitchFamily="49" charset="0"/>
              </a:rPr>
              <a:t>"Add a new pet to the store"</a:t>
            </a:r>
            <a:r>
              <a:rPr lang="en" altLang="zh-CN" sz="800" b="0">
                <a:solidFill>
                  <a:srgbClr val="D4D4D4"/>
                </a:solidFill>
                <a:effectLst/>
                <a:latin typeface="Menlo" panose="020B0609030804020204" pitchFamily="49" charset="0"/>
              </a:rPr>
              <a:t>, notes = </a:t>
            </a:r>
            <a:r>
              <a:rPr lang="en" altLang="zh-CN" sz="800" b="0">
                <a:solidFill>
                  <a:srgbClr val="CE9178"/>
                </a:solidFill>
                <a:effectLst/>
                <a:latin typeface="Menlo" panose="020B0609030804020204" pitchFamily="49" charset="0"/>
              </a:rPr>
              <a:t>""</a:t>
            </a:r>
            <a:r>
              <a:rPr lang="en" altLang="zh-CN" sz="800" b="0">
                <a:solidFill>
                  <a:srgbClr val="D4D4D4"/>
                </a:solidFill>
                <a:effectLst/>
                <a:latin typeface="Menlo" panose="020B0609030804020204" pitchFamily="49" charset="0"/>
              </a:rPr>
              <a:t>, response = </a:t>
            </a:r>
            <a:r>
              <a:rPr lang="en" altLang="zh-CN" sz="800" b="0">
                <a:solidFill>
                  <a:srgbClr val="9CDCFE"/>
                </a:solidFill>
                <a:effectLst/>
                <a:latin typeface="Menlo" panose="020B0609030804020204" pitchFamily="49" charset="0"/>
              </a:rPr>
              <a:t>Void</a:t>
            </a:r>
            <a:r>
              <a:rPr lang="en" altLang="zh-CN" sz="800" b="0">
                <a:solidFill>
                  <a:srgbClr val="D4D4D4"/>
                </a:solidFill>
                <a:effectLst/>
                <a:latin typeface="Menlo" panose="020B0609030804020204" pitchFamily="49" charset="0"/>
              </a:rPr>
              <a:t>.</a:t>
            </a:r>
            <a:r>
              <a:rPr lang="en" altLang="zh-CN" sz="800" b="0">
                <a:solidFill>
                  <a:srgbClr val="9CDCFE"/>
                </a:solidFill>
                <a:effectLst/>
                <a:latin typeface="Menlo" panose="020B0609030804020204" pitchFamily="49" charset="0"/>
              </a:rPr>
              <a:t>class</a:t>
            </a:r>
            <a:r>
              <a:rPr lang="en" altLang="zh-CN" sz="800" b="0">
                <a:solidFill>
                  <a:srgbClr val="D4D4D4"/>
                </a:solidFill>
                <a:effectLst/>
                <a:latin typeface="Menlo" panose="020B0609030804020204" pitchFamily="49" charset="0"/>
              </a:rPr>
              <a:t>, authorizations = {</a:t>
            </a:r>
          </a:p>
          <a:p>
            <a:r>
              <a:rPr lang="en" altLang="zh-CN" sz="800" b="0">
                <a:solidFill>
                  <a:srgbClr val="4EC9B0"/>
                </a:solidFill>
                <a:effectLst/>
                <a:latin typeface="Menlo" panose="020B0609030804020204" pitchFamily="49" charset="0"/>
              </a:rPr>
              <a:t>  @Authorization</a:t>
            </a:r>
            <a:r>
              <a:rPr lang="en" altLang="zh-CN" sz="800" b="0">
                <a:solidFill>
                  <a:srgbClr val="D4D4D4"/>
                </a:solidFill>
                <a:effectLst/>
                <a:latin typeface="Menlo" panose="020B0609030804020204" pitchFamily="49" charset="0"/>
              </a:rPr>
              <a:t>(value = </a:t>
            </a:r>
            <a:r>
              <a:rPr lang="en" altLang="zh-CN" sz="800" b="0">
                <a:solidFill>
                  <a:srgbClr val="CE9178"/>
                </a:solidFill>
                <a:effectLst/>
                <a:latin typeface="Menlo" panose="020B0609030804020204" pitchFamily="49" charset="0"/>
              </a:rPr>
              <a:t>"petstore_auth"</a:t>
            </a:r>
            <a:r>
              <a:rPr lang="en" altLang="zh-CN" sz="800" b="0">
                <a:solidFill>
                  <a:srgbClr val="D4D4D4"/>
                </a:solidFill>
                <a:effectLst/>
                <a:latin typeface="Menlo" panose="020B0609030804020204" pitchFamily="49" charset="0"/>
              </a:rPr>
              <a:t>, scopes = {</a:t>
            </a:r>
          </a:p>
          <a:p>
            <a:r>
              <a:rPr lang="en" altLang="zh-CN" sz="800" b="0">
                <a:solidFill>
                  <a:srgbClr val="4EC9B0"/>
                </a:solidFill>
                <a:effectLst/>
                <a:latin typeface="Menlo" panose="020B0609030804020204" pitchFamily="49" charset="0"/>
              </a:rPr>
              <a:t>    @AuthorizationScope</a:t>
            </a:r>
            <a:r>
              <a:rPr lang="en" altLang="zh-CN" sz="800" b="0">
                <a:solidFill>
                  <a:srgbClr val="D4D4D4"/>
                </a:solidFill>
                <a:effectLst/>
                <a:latin typeface="Menlo" panose="020B0609030804020204" pitchFamily="49" charset="0"/>
              </a:rPr>
              <a:t>(scope = </a:t>
            </a:r>
            <a:r>
              <a:rPr lang="en" altLang="zh-CN" sz="800" b="0">
                <a:solidFill>
                  <a:srgbClr val="CE9178"/>
                </a:solidFill>
                <a:effectLst/>
                <a:latin typeface="Menlo" panose="020B0609030804020204" pitchFamily="49" charset="0"/>
              </a:rPr>
              <a:t>"write:pets"</a:t>
            </a:r>
            <a:r>
              <a:rPr lang="en" altLang="zh-CN" sz="800" b="0">
                <a:solidFill>
                  <a:srgbClr val="D4D4D4"/>
                </a:solidFill>
                <a:effectLst/>
                <a:latin typeface="Menlo" panose="020B0609030804020204" pitchFamily="49" charset="0"/>
              </a:rPr>
              <a:t>, description = </a:t>
            </a:r>
            <a:r>
              <a:rPr lang="en" altLang="zh-CN" sz="800" b="0">
                <a:solidFill>
                  <a:srgbClr val="CE9178"/>
                </a:solidFill>
                <a:effectLst/>
                <a:latin typeface="Menlo" panose="020B0609030804020204" pitchFamily="49" charset="0"/>
              </a:rPr>
              <a:t>"modify pets in your account"</a:t>
            </a:r>
            <a:r>
              <a:rPr lang="en" altLang="zh-CN" sz="800" b="0">
                <a:solidFill>
                  <a:srgbClr val="D4D4D4"/>
                </a:solidFill>
                <a:effectLst/>
                <a:latin typeface="Menlo" panose="020B0609030804020204" pitchFamily="49" charset="0"/>
              </a:rPr>
              <a:t>),</a:t>
            </a:r>
          </a:p>
          <a:p>
            <a:r>
              <a:rPr lang="en" altLang="zh-CN" sz="800" b="0">
                <a:solidFill>
                  <a:srgbClr val="4EC9B0"/>
                </a:solidFill>
                <a:effectLst/>
                <a:latin typeface="Menlo" panose="020B0609030804020204" pitchFamily="49" charset="0"/>
              </a:rPr>
              <a:t>    @AuthorizationScope</a:t>
            </a:r>
            <a:r>
              <a:rPr lang="en" altLang="zh-CN" sz="800" b="0">
                <a:solidFill>
                  <a:srgbClr val="D4D4D4"/>
                </a:solidFill>
                <a:effectLst/>
                <a:latin typeface="Menlo" panose="020B0609030804020204" pitchFamily="49" charset="0"/>
              </a:rPr>
              <a:t>(scope = </a:t>
            </a:r>
            <a:r>
              <a:rPr lang="en" altLang="zh-CN" sz="800" b="0">
                <a:solidFill>
                  <a:srgbClr val="CE9178"/>
                </a:solidFill>
                <a:effectLst/>
                <a:latin typeface="Menlo" panose="020B0609030804020204" pitchFamily="49" charset="0"/>
              </a:rPr>
              <a:t>"read:pets"</a:t>
            </a:r>
            <a:r>
              <a:rPr lang="en" altLang="zh-CN" sz="800" b="0">
                <a:solidFill>
                  <a:srgbClr val="D4D4D4"/>
                </a:solidFill>
                <a:effectLst/>
                <a:latin typeface="Menlo" panose="020B0609030804020204" pitchFamily="49" charset="0"/>
              </a:rPr>
              <a:t>, description = </a:t>
            </a:r>
            <a:r>
              <a:rPr lang="en" altLang="zh-CN" sz="800" b="0">
                <a:solidFill>
                  <a:srgbClr val="CE9178"/>
                </a:solidFill>
                <a:effectLst/>
                <a:latin typeface="Menlo" panose="020B0609030804020204" pitchFamily="49" charset="0"/>
              </a:rPr>
              <a:t>"read your pets"</a:t>
            </a:r>
            <a:r>
              <a:rPr lang="en" altLang="zh-CN" sz="800" b="0">
                <a:solidFill>
                  <a:srgbClr val="D4D4D4"/>
                </a:solidFill>
                <a:effectLst/>
                <a:latin typeface="Menlo" panose="020B0609030804020204" pitchFamily="49" charset="0"/>
              </a:rPr>
              <a:t>)</a:t>
            </a:r>
          </a:p>
          <a:p>
            <a:r>
              <a:rPr lang="en" altLang="zh-CN" sz="800" b="0">
                <a:solidFill>
                  <a:srgbClr val="D4D4D4"/>
                </a:solidFill>
                <a:effectLst/>
                <a:latin typeface="Menlo" panose="020B0609030804020204" pitchFamily="49" charset="0"/>
              </a:rPr>
              <a:t>})</a:t>
            </a:r>
          </a:p>
          <a:p>
            <a:r>
              <a:rPr lang="en" altLang="zh-CN" sz="800" b="0">
                <a:solidFill>
                  <a:srgbClr val="D4D4D4"/>
                </a:solidFill>
                <a:effectLst/>
                <a:latin typeface="Menlo" panose="020B0609030804020204" pitchFamily="49" charset="0"/>
              </a:rPr>
              <a:t>}, tags={ </a:t>
            </a:r>
            <a:r>
              <a:rPr lang="en" altLang="zh-CN" sz="800" b="0">
                <a:solidFill>
                  <a:srgbClr val="CE9178"/>
                </a:solidFill>
                <a:effectLst/>
                <a:latin typeface="Menlo" panose="020B0609030804020204" pitchFamily="49" charset="0"/>
              </a:rPr>
              <a:t>"pet"</a:t>
            </a:r>
            <a:r>
              <a:rPr lang="en" altLang="zh-CN" sz="800" b="0">
                <a:solidFill>
                  <a:srgbClr val="D4D4D4"/>
                </a:solidFill>
                <a:effectLst/>
                <a:latin typeface="Menlo" panose="020B0609030804020204" pitchFamily="49" charset="0"/>
              </a:rPr>
              <a:t>, })</a:t>
            </a:r>
          </a:p>
          <a:p>
            <a:br>
              <a:rPr lang="en" altLang="zh-CN" sz="800" b="0">
                <a:solidFill>
                  <a:srgbClr val="D4D4D4"/>
                </a:solidFill>
                <a:effectLst/>
                <a:latin typeface="Menlo" panose="020B0609030804020204" pitchFamily="49" charset="0"/>
              </a:rPr>
            </a:br>
            <a:r>
              <a:rPr lang="en" altLang="zh-CN" sz="800" b="0">
                <a:solidFill>
                  <a:srgbClr val="6A9955"/>
                </a:solidFill>
                <a:effectLst/>
                <a:latin typeface="Menlo" panose="020B0609030804020204" pitchFamily="49" charset="0"/>
              </a:rPr>
              <a:t>//</a:t>
            </a:r>
            <a:r>
              <a:rPr lang="zh-CN" altLang="en-US" sz="800" b="0">
                <a:solidFill>
                  <a:srgbClr val="6A9955"/>
                </a:solidFill>
                <a:effectLst/>
                <a:latin typeface="Menlo" panose="020B0609030804020204" pitchFamily="49" charset="0"/>
              </a:rPr>
              <a:t>这里是显示你可能返回的</a:t>
            </a:r>
            <a:r>
              <a:rPr lang="en" altLang="zh-CN" sz="800" b="0">
                <a:solidFill>
                  <a:srgbClr val="6A9955"/>
                </a:solidFill>
                <a:effectLst/>
                <a:latin typeface="Menlo" panose="020B0609030804020204" pitchFamily="49" charset="0"/>
              </a:rPr>
              <a:t>http</a:t>
            </a:r>
            <a:r>
              <a:rPr lang="zh-CN" altLang="en-US" sz="800" b="0">
                <a:solidFill>
                  <a:srgbClr val="6A9955"/>
                </a:solidFill>
                <a:effectLst/>
                <a:latin typeface="Menlo" panose="020B0609030804020204" pitchFamily="49" charset="0"/>
              </a:rPr>
              <a:t>状态，以及原因。比如</a:t>
            </a:r>
            <a:r>
              <a:rPr lang="en-US" altLang="zh-CN" sz="800" b="0">
                <a:solidFill>
                  <a:srgbClr val="6A9955"/>
                </a:solidFill>
                <a:effectLst/>
                <a:latin typeface="Menlo" panose="020B0609030804020204" pitchFamily="49" charset="0"/>
              </a:rPr>
              <a:t>404 </a:t>
            </a:r>
            <a:r>
              <a:rPr lang="en" altLang="zh-CN" sz="800" b="0">
                <a:solidFill>
                  <a:srgbClr val="6A9955"/>
                </a:solidFill>
                <a:effectLst/>
                <a:latin typeface="Menlo" panose="020B0609030804020204" pitchFamily="49" charset="0"/>
              </a:rPr>
              <a:t>not found, 303 see other</a:t>
            </a:r>
            <a:endParaRPr lang="en" altLang="zh-CN" sz="800" b="0">
              <a:solidFill>
                <a:srgbClr val="D4D4D4"/>
              </a:solidFill>
              <a:effectLst/>
              <a:latin typeface="Menlo" panose="020B0609030804020204" pitchFamily="49" charset="0"/>
            </a:endParaRPr>
          </a:p>
          <a:p>
            <a:r>
              <a:rPr lang="en" altLang="zh-CN" sz="800" b="0">
                <a:solidFill>
                  <a:srgbClr val="4EC9B0"/>
                </a:solidFill>
                <a:effectLst/>
                <a:latin typeface="Menlo" panose="020B0609030804020204" pitchFamily="49" charset="0"/>
              </a:rPr>
              <a:t>@ApiResponses</a:t>
            </a:r>
            <a:r>
              <a:rPr lang="en" altLang="zh-CN" sz="800" b="0">
                <a:solidFill>
                  <a:srgbClr val="D4D4D4"/>
                </a:solidFill>
                <a:effectLst/>
                <a:latin typeface="Menlo" panose="020B0609030804020204" pitchFamily="49" charset="0"/>
              </a:rPr>
              <a:t>(value = { </a:t>
            </a:r>
          </a:p>
          <a:p>
            <a:r>
              <a:rPr lang="en" altLang="zh-CN" sz="800" b="0">
                <a:solidFill>
                  <a:srgbClr val="4EC9B0"/>
                </a:solidFill>
                <a:effectLst/>
                <a:latin typeface="Menlo" panose="020B0609030804020204" pitchFamily="49" charset="0"/>
              </a:rPr>
              <a:t>@ApiResponse</a:t>
            </a:r>
            <a:r>
              <a:rPr lang="en" altLang="zh-CN" sz="800" b="0">
                <a:solidFill>
                  <a:srgbClr val="D4D4D4"/>
                </a:solidFill>
                <a:effectLst/>
                <a:latin typeface="Menlo" panose="020B0609030804020204" pitchFamily="49" charset="0"/>
              </a:rPr>
              <a:t>(code = </a:t>
            </a:r>
            <a:r>
              <a:rPr lang="en" altLang="zh-CN" sz="800" b="0">
                <a:solidFill>
                  <a:srgbClr val="B5CEA8"/>
                </a:solidFill>
                <a:effectLst/>
                <a:latin typeface="Menlo" panose="020B0609030804020204" pitchFamily="49" charset="0"/>
              </a:rPr>
              <a:t>405</a:t>
            </a:r>
            <a:r>
              <a:rPr lang="en" altLang="zh-CN" sz="800" b="0">
                <a:solidFill>
                  <a:srgbClr val="D4D4D4"/>
                </a:solidFill>
                <a:effectLst/>
                <a:latin typeface="Menlo" panose="020B0609030804020204" pitchFamily="49" charset="0"/>
              </a:rPr>
              <a:t>, message = </a:t>
            </a:r>
            <a:r>
              <a:rPr lang="en" altLang="zh-CN" sz="800" b="0">
                <a:solidFill>
                  <a:srgbClr val="CE9178"/>
                </a:solidFill>
                <a:effectLst/>
                <a:latin typeface="Menlo" panose="020B0609030804020204" pitchFamily="49" charset="0"/>
              </a:rPr>
              <a:t>"Invalid input"</a:t>
            </a:r>
            <a:r>
              <a:rPr lang="en" altLang="zh-CN" sz="800" b="0">
                <a:solidFill>
                  <a:srgbClr val="D4D4D4"/>
                </a:solidFill>
                <a:effectLst/>
                <a:latin typeface="Menlo" panose="020B0609030804020204" pitchFamily="49" charset="0"/>
              </a:rPr>
              <a:t>, response = </a:t>
            </a:r>
            <a:r>
              <a:rPr lang="en" altLang="zh-CN" sz="800" b="0">
                <a:solidFill>
                  <a:srgbClr val="9CDCFE"/>
                </a:solidFill>
                <a:effectLst/>
                <a:latin typeface="Menlo" panose="020B0609030804020204" pitchFamily="49" charset="0"/>
              </a:rPr>
              <a:t>Void</a:t>
            </a:r>
            <a:r>
              <a:rPr lang="en" altLang="zh-CN" sz="800" b="0">
                <a:solidFill>
                  <a:srgbClr val="D4D4D4"/>
                </a:solidFill>
                <a:effectLst/>
                <a:latin typeface="Menlo" panose="020B0609030804020204" pitchFamily="49" charset="0"/>
              </a:rPr>
              <a:t>.</a:t>
            </a:r>
            <a:r>
              <a:rPr lang="en" altLang="zh-CN" sz="800" b="0">
                <a:solidFill>
                  <a:srgbClr val="9CDCFE"/>
                </a:solidFill>
                <a:effectLst/>
                <a:latin typeface="Menlo" panose="020B0609030804020204" pitchFamily="49" charset="0"/>
              </a:rPr>
              <a:t>class</a:t>
            </a:r>
            <a:r>
              <a:rPr lang="en" altLang="zh-CN" sz="800" b="0">
                <a:solidFill>
                  <a:srgbClr val="D4D4D4"/>
                </a:solidFill>
                <a:effectLst/>
                <a:latin typeface="Menlo" panose="020B0609030804020204" pitchFamily="49" charset="0"/>
              </a:rPr>
              <a:t>) })</a:t>
            </a:r>
          </a:p>
          <a:p>
            <a:r>
              <a:rPr lang="en" altLang="zh-CN" sz="800" b="0">
                <a:solidFill>
                  <a:srgbClr val="4EC9B0"/>
                </a:solidFill>
                <a:effectLst/>
                <a:latin typeface="Menlo" panose="020B0609030804020204" pitchFamily="49" charset="0"/>
              </a:rPr>
              <a:t>@RequestMapping</a:t>
            </a:r>
            <a:r>
              <a:rPr lang="en" altLang="zh-CN" sz="800" b="0">
                <a:solidFill>
                  <a:srgbClr val="D4D4D4"/>
                </a:solidFill>
                <a:effectLst/>
                <a:latin typeface="Menlo" panose="020B0609030804020204" pitchFamily="49" charset="0"/>
              </a:rPr>
              <a:t>(value = </a:t>
            </a:r>
            <a:r>
              <a:rPr lang="en" altLang="zh-CN" sz="800" b="0">
                <a:solidFill>
                  <a:srgbClr val="CE9178"/>
                </a:solidFill>
                <a:effectLst/>
                <a:latin typeface="Menlo" panose="020B0609030804020204" pitchFamily="49" charset="0"/>
              </a:rPr>
              <a:t>"/pet"</a:t>
            </a:r>
            <a:r>
              <a:rPr lang="en" altLang="zh-CN" sz="800" b="0">
                <a:solidFill>
                  <a:srgbClr val="D4D4D4"/>
                </a:solidFill>
                <a:effectLst/>
                <a:latin typeface="Menlo" panose="020B0609030804020204" pitchFamily="49" charset="0"/>
              </a:rPr>
              <a:t>,</a:t>
            </a:r>
          </a:p>
          <a:p>
            <a:r>
              <a:rPr lang="en" altLang="zh-CN" sz="800" b="0">
                <a:solidFill>
                  <a:srgbClr val="D4D4D4"/>
                </a:solidFill>
                <a:effectLst/>
                <a:latin typeface="Menlo" panose="020B0609030804020204" pitchFamily="49" charset="0"/>
              </a:rPr>
              <a:t>produces = { </a:t>
            </a:r>
            <a:r>
              <a:rPr lang="en" altLang="zh-CN" sz="800" b="0">
                <a:solidFill>
                  <a:srgbClr val="CE9178"/>
                </a:solidFill>
                <a:effectLst/>
                <a:latin typeface="Menlo" panose="020B0609030804020204" pitchFamily="49" charset="0"/>
              </a:rPr>
              <a:t>"application/xml"</a:t>
            </a:r>
            <a:r>
              <a:rPr lang="en" altLang="zh-CN" sz="800" b="0">
                <a:solidFill>
                  <a:srgbClr val="D4D4D4"/>
                </a:solidFill>
                <a:effectLst/>
                <a:latin typeface="Menlo" panose="020B0609030804020204" pitchFamily="49" charset="0"/>
              </a:rPr>
              <a:t>, </a:t>
            </a:r>
            <a:r>
              <a:rPr lang="en" altLang="zh-CN" sz="800" b="0">
                <a:solidFill>
                  <a:srgbClr val="CE9178"/>
                </a:solidFill>
                <a:effectLst/>
                <a:latin typeface="Menlo" panose="020B0609030804020204" pitchFamily="49" charset="0"/>
              </a:rPr>
              <a:t>"application/json"</a:t>
            </a:r>
            <a:r>
              <a:rPr lang="en" altLang="zh-CN" sz="800" b="0">
                <a:solidFill>
                  <a:srgbClr val="D4D4D4"/>
                </a:solidFill>
                <a:effectLst/>
                <a:latin typeface="Menlo" panose="020B0609030804020204" pitchFamily="49" charset="0"/>
              </a:rPr>
              <a:t> }, </a:t>
            </a:r>
          </a:p>
          <a:p>
            <a:r>
              <a:rPr lang="en" altLang="zh-CN" sz="800" b="0">
                <a:solidFill>
                  <a:srgbClr val="D4D4D4"/>
                </a:solidFill>
                <a:effectLst/>
                <a:latin typeface="Menlo" panose="020B0609030804020204" pitchFamily="49" charset="0"/>
              </a:rPr>
              <a:t>consumes = { </a:t>
            </a:r>
            <a:r>
              <a:rPr lang="en" altLang="zh-CN" sz="800" b="0">
                <a:solidFill>
                  <a:srgbClr val="CE9178"/>
                </a:solidFill>
                <a:effectLst/>
                <a:latin typeface="Menlo" panose="020B0609030804020204" pitchFamily="49" charset="0"/>
              </a:rPr>
              <a:t>"application/json"</a:t>
            </a:r>
            <a:r>
              <a:rPr lang="en" altLang="zh-CN" sz="800" b="0">
                <a:solidFill>
                  <a:srgbClr val="D4D4D4"/>
                </a:solidFill>
                <a:effectLst/>
                <a:latin typeface="Menlo" panose="020B0609030804020204" pitchFamily="49" charset="0"/>
              </a:rPr>
              <a:t>, </a:t>
            </a:r>
            <a:r>
              <a:rPr lang="en" altLang="zh-CN" sz="800" b="0">
                <a:solidFill>
                  <a:srgbClr val="CE9178"/>
                </a:solidFill>
                <a:effectLst/>
                <a:latin typeface="Menlo" panose="020B0609030804020204" pitchFamily="49" charset="0"/>
              </a:rPr>
              <a:t>"application/xml"</a:t>
            </a:r>
            <a:r>
              <a:rPr lang="en" altLang="zh-CN" sz="800" b="0">
                <a:solidFill>
                  <a:srgbClr val="D4D4D4"/>
                </a:solidFill>
                <a:effectLst/>
                <a:latin typeface="Menlo" panose="020B0609030804020204" pitchFamily="49" charset="0"/>
              </a:rPr>
              <a:t> },</a:t>
            </a:r>
          </a:p>
          <a:p>
            <a:r>
              <a:rPr lang="en" altLang="zh-CN" sz="800" b="0">
                <a:solidFill>
                  <a:srgbClr val="D4D4D4"/>
                </a:solidFill>
                <a:effectLst/>
                <a:latin typeface="Menlo" panose="020B0609030804020204" pitchFamily="49" charset="0"/>
              </a:rPr>
              <a:t>method = </a:t>
            </a:r>
            <a:r>
              <a:rPr lang="en" altLang="zh-CN" sz="800" b="0">
                <a:solidFill>
                  <a:srgbClr val="9CDCFE"/>
                </a:solidFill>
                <a:effectLst/>
                <a:latin typeface="Menlo" panose="020B0609030804020204" pitchFamily="49" charset="0"/>
              </a:rPr>
              <a:t>RequestMethod</a:t>
            </a:r>
            <a:r>
              <a:rPr lang="en" altLang="zh-CN" sz="800" b="0">
                <a:solidFill>
                  <a:srgbClr val="D4D4D4"/>
                </a:solidFill>
                <a:effectLst/>
                <a:latin typeface="Menlo" panose="020B0609030804020204" pitchFamily="49" charset="0"/>
              </a:rPr>
              <a:t>.</a:t>
            </a:r>
            <a:r>
              <a:rPr lang="en" altLang="zh-CN" sz="800" b="0">
                <a:solidFill>
                  <a:srgbClr val="9CDCFE"/>
                </a:solidFill>
                <a:effectLst/>
                <a:latin typeface="Menlo" panose="020B0609030804020204" pitchFamily="49" charset="0"/>
              </a:rPr>
              <a:t>POST</a:t>
            </a:r>
            <a:r>
              <a:rPr lang="en" altLang="zh-CN" sz="800" b="0">
                <a:solidFill>
                  <a:srgbClr val="D4D4D4"/>
                </a:solidFill>
                <a:effectLst/>
                <a:latin typeface="Menlo" panose="020B0609030804020204" pitchFamily="49" charset="0"/>
              </a:rPr>
              <a:t>)</a:t>
            </a:r>
          </a:p>
          <a:p>
            <a:r>
              <a:rPr lang="en" altLang="zh-CN" sz="800" b="0">
                <a:solidFill>
                  <a:srgbClr val="4EC9B0"/>
                </a:solidFill>
                <a:effectLst/>
                <a:latin typeface="Menlo" panose="020B0609030804020204" pitchFamily="49" charset="0"/>
              </a:rPr>
              <a:t>ResponseEntity</a:t>
            </a:r>
            <a:r>
              <a:rPr lang="en" altLang="zh-CN" sz="800" b="0">
                <a:solidFill>
                  <a:srgbClr val="D4D4D4"/>
                </a:solidFill>
                <a:effectLst/>
                <a:latin typeface="Menlo" panose="020B0609030804020204" pitchFamily="49" charset="0"/>
              </a:rPr>
              <a:t>&lt;</a:t>
            </a:r>
            <a:r>
              <a:rPr lang="en" altLang="zh-CN" sz="800" b="0">
                <a:solidFill>
                  <a:srgbClr val="4EC9B0"/>
                </a:solidFill>
                <a:effectLst/>
                <a:latin typeface="Menlo" panose="020B0609030804020204" pitchFamily="49" charset="0"/>
              </a:rPr>
              <a:t>Void</a:t>
            </a:r>
            <a:r>
              <a:rPr lang="en" altLang="zh-CN" sz="800" b="0">
                <a:solidFill>
                  <a:srgbClr val="D4D4D4"/>
                </a:solidFill>
                <a:effectLst/>
                <a:latin typeface="Menlo" panose="020B0609030804020204" pitchFamily="49" charset="0"/>
              </a:rPr>
              <a:t>&gt; </a:t>
            </a:r>
            <a:r>
              <a:rPr lang="en" altLang="zh-CN" sz="800" b="0">
                <a:solidFill>
                  <a:srgbClr val="DCDCAA"/>
                </a:solidFill>
                <a:effectLst/>
                <a:latin typeface="Menlo" panose="020B0609030804020204" pitchFamily="49" charset="0"/>
              </a:rPr>
              <a:t>addPet</a:t>
            </a:r>
            <a:r>
              <a:rPr lang="en" altLang="zh-CN" sz="800" b="0">
                <a:solidFill>
                  <a:srgbClr val="D4D4D4"/>
                </a:solidFill>
                <a:effectLst/>
                <a:latin typeface="Menlo" panose="020B0609030804020204" pitchFamily="49" charset="0"/>
              </a:rPr>
              <a:t>(</a:t>
            </a:r>
          </a:p>
          <a:p>
            <a:r>
              <a:rPr lang="en" altLang="zh-CN" sz="800" b="0">
                <a:solidFill>
                  <a:srgbClr val="6A9955"/>
                </a:solidFill>
                <a:effectLst/>
                <a:latin typeface="Menlo" panose="020B0609030804020204" pitchFamily="49" charset="0"/>
              </a:rPr>
              <a:t>//</a:t>
            </a:r>
            <a:r>
              <a:rPr lang="zh-CN" altLang="en-US" sz="800" b="0">
                <a:solidFill>
                  <a:srgbClr val="6A9955"/>
                </a:solidFill>
                <a:effectLst/>
                <a:latin typeface="Menlo" panose="020B0609030804020204" pitchFamily="49" charset="0"/>
              </a:rPr>
              <a:t>这里是针对每个参数的描述</a:t>
            </a:r>
            <a:endParaRPr lang="zh-CN" altLang="en-US" sz="800" b="0">
              <a:solidFill>
                <a:srgbClr val="D4D4D4"/>
              </a:solidFill>
              <a:effectLst/>
              <a:latin typeface="Menlo" panose="020B0609030804020204" pitchFamily="49" charset="0"/>
            </a:endParaRPr>
          </a:p>
          <a:p>
            <a:r>
              <a:rPr lang="en-US" altLang="zh-CN" sz="800" b="0">
                <a:solidFill>
                  <a:srgbClr val="4EC9B0"/>
                </a:solidFill>
                <a:effectLst/>
                <a:latin typeface="Menlo" panose="020B0609030804020204" pitchFamily="49" charset="0"/>
              </a:rPr>
              <a:t>@</a:t>
            </a:r>
            <a:r>
              <a:rPr lang="en" altLang="zh-CN" sz="800" b="0">
                <a:solidFill>
                  <a:srgbClr val="4EC9B0"/>
                </a:solidFill>
                <a:effectLst/>
                <a:latin typeface="Menlo" panose="020B0609030804020204" pitchFamily="49" charset="0"/>
              </a:rPr>
              <a:t>ApiParam</a:t>
            </a:r>
            <a:r>
              <a:rPr lang="en" altLang="zh-CN" sz="800" b="0">
                <a:solidFill>
                  <a:srgbClr val="D4D4D4"/>
                </a:solidFill>
                <a:effectLst/>
                <a:latin typeface="Menlo" panose="020B0609030804020204" pitchFamily="49" charset="0"/>
              </a:rPr>
              <a:t>(value = </a:t>
            </a:r>
            <a:r>
              <a:rPr lang="en" altLang="zh-CN" sz="800" b="0">
                <a:solidFill>
                  <a:srgbClr val="CE9178"/>
                </a:solidFill>
                <a:effectLst/>
                <a:latin typeface="Menlo" panose="020B0609030804020204" pitchFamily="49" charset="0"/>
              </a:rPr>
              <a:t>"Pet object that needs to be added to the store"</a:t>
            </a:r>
            <a:r>
              <a:rPr lang="en" altLang="zh-CN" sz="800" b="0">
                <a:solidFill>
                  <a:srgbClr val="D4D4D4"/>
                </a:solidFill>
                <a:effectLst/>
                <a:latin typeface="Menlo" panose="020B0609030804020204" pitchFamily="49" charset="0"/>
              </a:rPr>
              <a:t> ,required=</a:t>
            </a:r>
            <a:r>
              <a:rPr lang="en" altLang="zh-CN" sz="800" b="0">
                <a:solidFill>
                  <a:srgbClr val="569CD6"/>
                </a:solidFill>
                <a:effectLst/>
                <a:latin typeface="Menlo" panose="020B0609030804020204" pitchFamily="49" charset="0"/>
              </a:rPr>
              <a:t>true</a:t>
            </a:r>
            <a:r>
              <a:rPr lang="en" altLang="zh-CN" sz="800" b="0">
                <a:solidFill>
                  <a:srgbClr val="D4D4D4"/>
                </a:solidFill>
                <a:effectLst/>
                <a:latin typeface="Menlo" panose="020B0609030804020204" pitchFamily="49" charset="0"/>
              </a:rPr>
              <a:t> ) </a:t>
            </a:r>
            <a:r>
              <a:rPr lang="en" altLang="zh-CN" sz="800" b="0">
                <a:solidFill>
                  <a:srgbClr val="4EC9B0"/>
                </a:solidFill>
                <a:effectLst/>
                <a:latin typeface="Menlo" panose="020B0609030804020204" pitchFamily="49" charset="0"/>
              </a:rPr>
              <a:t>@RequestBody</a:t>
            </a:r>
            <a:r>
              <a:rPr lang="en" altLang="zh-CN" sz="800" b="0">
                <a:solidFill>
                  <a:srgbClr val="D4D4D4"/>
                </a:solidFill>
                <a:effectLst/>
                <a:latin typeface="Menlo" panose="020B0609030804020204" pitchFamily="49" charset="0"/>
              </a:rPr>
              <a:t> </a:t>
            </a:r>
            <a:r>
              <a:rPr lang="en" altLang="zh-CN" sz="800" b="0">
                <a:solidFill>
                  <a:srgbClr val="4EC9B0"/>
                </a:solidFill>
                <a:effectLst/>
                <a:latin typeface="Menlo" panose="020B0609030804020204" pitchFamily="49" charset="0"/>
              </a:rPr>
              <a:t>Pet</a:t>
            </a:r>
            <a:r>
              <a:rPr lang="en" altLang="zh-CN" sz="800" b="0">
                <a:solidFill>
                  <a:srgbClr val="D4D4D4"/>
                </a:solidFill>
                <a:effectLst/>
                <a:latin typeface="Menlo" panose="020B0609030804020204" pitchFamily="49" charset="0"/>
              </a:rPr>
              <a:t> </a:t>
            </a:r>
            <a:r>
              <a:rPr lang="en" altLang="zh-CN" sz="800" b="0">
                <a:solidFill>
                  <a:srgbClr val="9CDCFE"/>
                </a:solidFill>
                <a:effectLst/>
                <a:latin typeface="Menlo" panose="020B0609030804020204" pitchFamily="49" charset="0"/>
              </a:rPr>
              <a:t>body</a:t>
            </a:r>
            <a:r>
              <a:rPr lang="en" altLang="zh-CN" sz="800" b="0">
                <a:solidFill>
                  <a:srgbClr val="D4D4D4"/>
                </a:solidFill>
                <a:effectLst/>
                <a:latin typeface="Menlo" panose="020B0609030804020204" pitchFamily="49" charset="0"/>
              </a:rPr>
              <a:t>);</a:t>
            </a:r>
          </a:p>
        </p:txBody>
      </p:sp>
    </p:spTree>
    <p:extLst>
      <p:ext uri="{BB962C8B-B14F-4D97-AF65-F5344CB8AC3E}">
        <p14:creationId xmlns:p14="http://schemas.microsoft.com/office/powerpoint/2010/main" val="23529408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3"/>
          <p:cNvCxnSpPr/>
          <p:nvPr/>
        </p:nvCxnSpPr>
        <p:spPr bwMode="auto">
          <a:xfrm>
            <a:off x="2437449" y="2568556"/>
            <a:ext cx="5182551" cy="0"/>
          </a:xfrm>
          <a:prstGeom prst="line">
            <a:avLst/>
          </a:prstGeom>
          <a:solidFill>
            <a:schemeClr val="accent1"/>
          </a:solidFill>
          <a:ln w="9525" cap="flat" cmpd="sng" algn="ctr">
            <a:solidFill>
              <a:schemeClr val="accent5"/>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3" name="组合 7"/>
          <p:cNvGrpSpPr/>
          <p:nvPr/>
        </p:nvGrpSpPr>
        <p:grpSpPr>
          <a:xfrm>
            <a:off x="761525" y="1733550"/>
            <a:ext cx="1725732" cy="1731170"/>
            <a:chOff x="6609209" y="790981"/>
            <a:chExt cx="2301875" cy="2308226"/>
          </a:xfrm>
        </p:grpSpPr>
        <p:sp>
          <p:nvSpPr>
            <p:cNvPr id="4" name="Oval 5"/>
            <p:cNvSpPr>
              <a:spLocks noChangeArrowheads="1"/>
            </p:cNvSpPr>
            <p:nvPr/>
          </p:nvSpPr>
          <p:spPr bwMode="auto">
            <a:xfrm>
              <a:off x="6609209" y="790981"/>
              <a:ext cx="2301875" cy="2308226"/>
            </a:xfrm>
            <a:prstGeom prst="ellipse">
              <a:avLst/>
            </a:prstGeom>
            <a:solidFill>
              <a:srgbClr val="EEF0F0"/>
            </a:solidFill>
            <a:ln w="28575">
              <a:gradFill flip="none" rotWithShape="1">
                <a:gsLst>
                  <a:gs pos="0">
                    <a:srgbClr val="FFFFFF"/>
                  </a:gs>
                  <a:gs pos="100000">
                    <a:srgbClr val="D9D9DA"/>
                  </a:gs>
                </a:gsLst>
                <a:lin ang="2700000" scaled="0"/>
                <a:tileRect/>
              </a:gradFill>
            </a:ln>
            <a:effectLst>
              <a:outerShdw blurRad="279400" dist="76200" dir="2700000" sx="101000" sy="101000" algn="tl"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solidFill>
                  <a:schemeClr val="lt1"/>
                </a:solidFill>
              </a:endParaRPr>
            </a:p>
          </p:txBody>
        </p:sp>
        <p:sp>
          <p:nvSpPr>
            <p:cNvPr id="5" name="Freeform 6"/>
            <p:cNvSpPr>
              <a:spLocks noEditPoints="1"/>
            </p:cNvSpPr>
            <p:nvPr/>
          </p:nvSpPr>
          <p:spPr bwMode="auto">
            <a:xfrm>
              <a:off x="6733033" y="914806"/>
              <a:ext cx="2054225" cy="2058987"/>
            </a:xfrm>
            <a:custGeom>
              <a:avLst/>
              <a:gdLst>
                <a:gd name="T0" fmla="*/ 1653 w 3306"/>
                <a:gd name="T1" fmla="*/ 0 h 3306"/>
                <a:gd name="T2" fmla="*/ 3306 w 3306"/>
                <a:gd name="T3" fmla="*/ 1653 h 3306"/>
                <a:gd name="T4" fmla="*/ 1653 w 3306"/>
                <a:gd name="T5" fmla="*/ 3306 h 3306"/>
                <a:gd name="T6" fmla="*/ 0 w 3306"/>
                <a:gd name="T7" fmla="*/ 1653 h 3306"/>
                <a:gd name="T8" fmla="*/ 1653 w 3306"/>
                <a:gd name="T9" fmla="*/ 0 h 3306"/>
                <a:gd name="T10" fmla="*/ 1653 w 3306"/>
                <a:gd name="T11" fmla="*/ 112 h 3306"/>
                <a:gd name="T12" fmla="*/ 3193 w 3306"/>
                <a:gd name="T13" fmla="*/ 1653 h 3306"/>
                <a:gd name="T14" fmla="*/ 1653 w 3306"/>
                <a:gd name="T15" fmla="*/ 3193 h 3306"/>
                <a:gd name="T16" fmla="*/ 112 w 3306"/>
                <a:gd name="T17" fmla="*/ 1653 h 3306"/>
                <a:gd name="T18" fmla="*/ 1653 w 3306"/>
                <a:gd name="T19" fmla="*/ 112 h 3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6" h="3306">
                  <a:moveTo>
                    <a:pt x="1653" y="0"/>
                  </a:moveTo>
                  <a:cubicBezTo>
                    <a:pt x="2565" y="0"/>
                    <a:pt x="3306" y="740"/>
                    <a:pt x="3306" y="1653"/>
                  </a:cubicBezTo>
                  <a:cubicBezTo>
                    <a:pt x="3306" y="2565"/>
                    <a:pt x="2565" y="3306"/>
                    <a:pt x="1653" y="3306"/>
                  </a:cubicBezTo>
                  <a:cubicBezTo>
                    <a:pt x="740" y="3306"/>
                    <a:pt x="0" y="2565"/>
                    <a:pt x="0" y="1653"/>
                  </a:cubicBezTo>
                  <a:cubicBezTo>
                    <a:pt x="0" y="740"/>
                    <a:pt x="740" y="0"/>
                    <a:pt x="1653" y="0"/>
                  </a:cubicBezTo>
                  <a:close/>
                  <a:moveTo>
                    <a:pt x="1653" y="112"/>
                  </a:moveTo>
                  <a:cubicBezTo>
                    <a:pt x="2503" y="112"/>
                    <a:pt x="3193" y="802"/>
                    <a:pt x="3193" y="1653"/>
                  </a:cubicBezTo>
                  <a:cubicBezTo>
                    <a:pt x="3193" y="2503"/>
                    <a:pt x="2503" y="3193"/>
                    <a:pt x="1653" y="3193"/>
                  </a:cubicBezTo>
                  <a:cubicBezTo>
                    <a:pt x="802" y="3193"/>
                    <a:pt x="112" y="2503"/>
                    <a:pt x="112" y="1653"/>
                  </a:cubicBezTo>
                  <a:cubicBezTo>
                    <a:pt x="112" y="802"/>
                    <a:pt x="802" y="112"/>
                    <a:pt x="1653" y="112"/>
                  </a:cubicBezTo>
                  <a:close/>
                </a:path>
              </a:pathLst>
            </a:custGeom>
            <a:solidFill>
              <a:schemeClr val="accent5"/>
            </a:solidFill>
            <a:ln w="28575">
              <a:noFill/>
            </a:ln>
            <a:effectLst>
              <a:outerShdw blurRad="279400" dist="76200" dir="2700000" sx="101000" sy="101000" algn="tl"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solidFill>
                  <a:schemeClr val="lt1"/>
                </a:solidFill>
              </a:endParaRPr>
            </a:p>
          </p:txBody>
        </p:sp>
      </p:grpSp>
      <p:sp>
        <p:nvSpPr>
          <p:cNvPr id="6" name="TextBox 5"/>
          <p:cNvSpPr txBox="1"/>
          <p:nvPr/>
        </p:nvSpPr>
        <p:spPr>
          <a:xfrm>
            <a:off x="2682902" y="1956556"/>
            <a:ext cx="4691645" cy="623229"/>
          </a:xfrm>
          <a:prstGeom prst="rect">
            <a:avLst/>
          </a:prstGeom>
          <a:noFill/>
        </p:spPr>
        <p:txBody>
          <a:bodyPr wrap="square" lIns="68562" tIns="34281" rIns="68562" bIns="34281" rtlCol="0">
            <a:spAutoFit/>
          </a:bodyPr>
          <a:lstStyle/>
          <a:p>
            <a:pPr algn="ctr"/>
            <a:r>
              <a:rPr lang="en-US" altLang="zh-CN" sz="3600" b="1" dirty="0">
                <a:solidFill>
                  <a:schemeClr val="accent5"/>
                </a:solidFill>
                <a:latin typeface="微软雅黑" panose="020B0503020204020204" pitchFamily="34" charset="-122"/>
                <a:ea typeface="微软雅黑" panose="020B0503020204020204" pitchFamily="34" charset="-122"/>
              </a:rPr>
              <a:t>Loging</a:t>
            </a:r>
            <a:endParaRPr lang="zh-CN" altLang="en-US" sz="3600" b="1" dirty="0">
              <a:solidFill>
                <a:schemeClr val="accent5"/>
              </a:solidFill>
              <a:latin typeface="微软雅黑" panose="020B0503020204020204" pitchFamily="34" charset="-122"/>
              <a:ea typeface="微软雅黑" panose="020B0503020204020204" pitchFamily="34" charset="-122"/>
            </a:endParaRPr>
          </a:p>
        </p:txBody>
      </p:sp>
      <p:sp>
        <p:nvSpPr>
          <p:cNvPr id="15" name="TextBox 79"/>
          <p:cNvSpPr txBox="1"/>
          <p:nvPr/>
        </p:nvSpPr>
        <p:spPr>
          <a:xfrm>
            <a:off x="1273749" y="2190750"/>
            <a:ext cx="789319" cy="838691"/>
          </a:xfrm>
          <a:prstGeom prst="rect">
            <a:avLst/>
          </a:prstGeom>
          <a:noFill/>
        </p:spPr>
        <p:txBody>
          <a:bodyPr wrap="none" lIns="68580" tIns="34290" rIns="68580" bIns="34290" rtlCol="0">
            <a:spAutoFit/>
          </a:bodyPr>
          <a:lstStyle/>
          <a:p>
            <a:pPr algn="ctr"/>
            <a:r>
              <a:rPr lang="en-US" altLang="zh-CN" sz="5000" b="1" dirty="0">
                <a:solidFill>
                  <a:schemeClr val="accent5"/>
                </a:solidFill>
              </a:rPr>
              <a:t>03</a:t>
            </a:r>
            <a:endParaRPr lang="en-US" sz="5000" b="1" dirty="0">
              <a:solidFill>
                <a:schemeClr val="accent5"/>
              </a:solidFill>
            </a:endParaRPr>
          </a:p>
        </p:txBody>
      </p:sp>
    </p:spTree>
    <p:extLst>
      <p:ext uri="{BB962C8B-B14F-4D97-AF65-F5344CB8AC3E}">
        <p14:creationId xmlns:p14="http://schemas.microsoft.com/office/powerpoint/2010/main" val="1807833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8DCC5-996B-9840-8077-E1F9B1E6631C}"/>
              </a:ext>
            </a:extLst>
          </p:cNvPr>
          <p:cNvSpPr>
            <a:spLocks noGrp="1"/>
          </p:cNvSpPr>
          <p:nvPr>
            <p:ph type="title"/>
          </p:nvPr>
        </p:nvSpPr>
        <p:spPr/>
        <p:txBody>
          <a:bodyPr/>
          <a:lstStyle/>
          <a:p>
            <a:r>
              <a:rPr kumimoji="1" lang="zh-CN" altLang="en-US"/>
              <a:t>日志配置</a:t>
            </a:r>
          </a:p>
        </p:txBody>
      </p:sp>
      <p:sp>
        <p:nvSpPr>
          <p:cNvPr id="5" name="矩形 4">
            <a:extLst>
              <a:ext uri="{FF2B5EF4-FFF2-40B4-BE49-F238E27FC236}">
                <a16:creationId xmlns:a16="http://schemas.microsoft.com/office/drawing/2014/main" id="{642AB2B8-49F8-434B-A277-D72E4D908DFC}"/>
              </a:ext>
            </a:extLst>
          </p:cNvPr>
          <p:cNvSpPr/>
          <p:nvPr/>
        </p:nvSpPr>
        <p:spPr>
          <a:xfrm>
            <a:off x="251520" y="699542"/>
            <a:ext cx="2480423" cy="369332"/>
          </a:xfrm>
          <a:prstGeom prst="rect">
            <a:avLst/>
          </a:prstGeom>
        </p:spPr>
        <p:txBody>
          <a:bodyPr wrap="none">
            <a:spAutoFit/>
          </a:bodyPr>
          <a:lstStyle/>
          <a:p>
            <a:r>
              <a:rPr lang="en" altLang="zh-CN" b="0" i="0" u="none" strike="noStrike">
                <a:solidFill>
                  <a:srgbClr val="212529"/>
                </a:solidFill>
                <a:effectLst/>
                <a:latin typeface="-apple-system"/>
              </a:rPr>
              <a:t>1. application.properties</a:t>
            </a:r>
          </a:p>
        </p:txBody>
      </p:sp>
      <p:sp>
        <p:nvSpPr>
          <p:cNvPr id="6" name="矩形 5">
            <a:extLst>
              <a:ext uri="{FF2B5EF4-FFF2-40B4-BE49-F238E27FC236}">
                <a16:creationId xmlns:a16="http://schemas.microsoft.com/office/drawing/2014/main" id="{35546660-6A33-B74F-8219-3B6F5CE2561D}"/>
              </a:ext>
            </a:extLst>
          </p:cNvPr>
          <p:cNvSpPr/>
          <p:nvPr/>
        </p:nvSpPr>
        <p:spPr>
          <a:xfrm>
            <a:off x="539552" y="1068874"/>
            <a:ext cx="7632848" cy="3207801"/>
          </a:xfrm>
          <a:prstGeom prst="rect">
            <a:avLst/>
          </a:prstGeom>
        </p:spPr>
        <p:txBody>
          <a:bodyPr wrap="square">
            <a:spAutoFit/>
          </a:bodyPr>
          <a:lstStyle/>
          <a:p>
            <a:pPr>
              <a:lnSpc>
                <a:spcPct val="150000"/>
              </a:lnSpc>
            </a:pPr>
            <a:r>
              <a:rPr lang="en" altLang="zh-CN" sz="1200" b="1" i="0" u="none" strike="noStrike">
                <a:solidFill>
                  <a:srgbClr val="212529"/>
                </a:solidFill>
                <a:effectLst/>
                <a:latin typeface="-apple-system"/>
              </a:rPr>
              <a:t>1.1 logging.level</a:t>
            </a:r>
          </a:p>
          <a:p>
            <a:pPr>
              <a:lnSpc>
                <a:spcPct val="150000"/>
              </a:lnSpc>
            </a:pPr>
            <a:r>
              <a:rPr lang="en" altLang="zh-CN" sz="1000"/>
              <a:t>logging.level.org.springframework.web</a:t>
            </a:r>
            <a:r>
              <a:rPr lang="en" altLang="zh-CN" sz="1000">
                <a:solidFill>
                  <a:srgbClr val="A67F59"/>
                </a:solidFill>
                <a:effectLst/>
              </a:rPr>
              <a:t>=</a:t>
            </a:r>
            <a:r>
              <a:rPr lang="en" altLang="zh-CN" sz="1000"/>
              <a:t>ERROR</a:t>
            </a:r>
          </a:p>
          <a:p>
            <a:pPr>
              <a:lnSpc>
                <a:spcPct val="150000"/>
              </a:lnSpc>
            </a:pPr>
            <a:r>
              <a:rPr lang="en" altLang="zh-CN" sz="1000"/>
              <a:t>logging.level.com.newtouch</a:t>
            </a:r>
            <a:r>
              <a:rPr lang="en" altLang="zh-CN" sz="1000">
                <a:solidFill>
                  <a:srgbClr val="A67F59"/>
                </a:solidFill>
                <a:effectLst/>
              </a:rPr>
              <a:t>=</a:t>
            </a:r>
            <a:r>
              <a:rPr lang="en" altLang="zh-CN" sz="1000"/>
              <a:t>DEBUG</a:t>
            </a:r>
            <a:endParaRPr lang="en" altLang="zh-CN" sz="1000">
              <a:effectLst/>
            </a:endParaRPr>
          </a:p>
          <a:p>
            <a:pPr>
              <a:lnSpc>
                <a:spcPct val="150000"/>
              </a:lnSpc>
            </a:pPr>
            <a:r>
              <a:rPr lang="en" altLang="zh-CN" sz="1200" b="1" i="0" u="none" strike="noStrike">
                <a:solidFill>
                  <a:srgbClr val="212529"/>
                </a:solidFill>
                <a:effectLst/>
                <a:latin typeface="-apple-system"/>
              </a:rPr>
              <a:t>1.2 logging.file </a:t>
            </a:r>
          </a:p>
          <a:p>
            <a:pPr>
              <a:lnSpc>
                <a:spcPct val="150000"/>
              </a:lnSpc>
            </a:pPr>
            <a:r>
              <a:rPr lang="en" altLang="zh-CN" sz="1000"/>
              <a:t>logging.level.org.springframework.web</a:t>
            </a:r>
            <a:r>
              <a:rPr lang="en" altLang="zh-CN" sz="1000">
                <a:solidFill>
                  <a:srgbClr val="A67F59"/>
                </a:solidFill>
                <a:effectLst/>
              </a:rPr>
              <a:t>=</a:t>
            </a:r>
            <a:r>
              <a:rPr lang="en" altLang="zh-CN" sz="1000"/>
              <a:t>ERROR</a:t>
            </a:r>
          </a:p>
          <a:p>
            <a:pPr>
              <a:lnSpc>
                <a:spcPct val="150000"/>
              </a:lnSpc>
            </a:pPr>
            <a:r>
              <a:rPr lang="en" altLang="zh-CN" sz="1000"/>
              <a:t>logging.level.com.newtouch</a:t>
            </a:r>
            <a:r>
              <a:rPr lang="en" altLang="zh-CN" sz="1000">
                <a:solidFill>
                  <a:srgbClr val="A67F59"/>
                </a:solidFill>
                <a:effectLst/>
              </a:rPr>
              <a:t>=</a:t>
            </a:r>
            <a:r>
              <a:rPr lang="en" altLang="zh-CN" sz="1000"/>
              <a:t>DEBUG</a:t>
            </a:r>
            <a:br>
              <a:rPr lang="en" altLang="zh-CN" sz="1000"/>
            </a:br>
            <a:r>
              <a:rPr lang="en" altLang="zh-CN" sz="1000"/>
              <a:t>logging.file</a:t>
            </a:r>
            <a:r>
              <a:rPr lang="en" altLang="zh-CN" sz="1000">
                <a:solidFill>
                  <a:srgbClr val="A67F59"/>
                </a:solidFill>
                <a:effectLst/>
              </a:rPr>
              <a:t>=</a:t>
            </a:r>
            <a:r>
              <a:rPr lang="en" altLang="zh-CN" sz="1000"/>
              <a:t>application.log </a:t>
            </a:r>
            <a:endParaRPr lang="en" altLang="zh-CN" sz="1000">
              <a:solidFill>
                <a:srgbClr val="708090"/>
              </a:solidFill>
            </a:endParaRPr>
          </a:p>
          <a:p>
            <a:pPr>
              <a:lnSpc>
                <a:spcPct val="150000"/>
              </a:lnSpc>
            </a:pPr>
            <a:r>
              <a:rPr lang="en" altLang="zh-CN" sz="1200" b="1" i="0" u="none" strike="noStrike">
                <a:solidFill>
                  <a:srgbClr val="212529"/>
                </a:solidFill>
                <a:effectLst/>
                <a:latin typeface="-apple-system"/>
              </a:rPr>
              <a:t>1.3 logging.pattern</a:t>
            </a:r>
            <a:r>
              <a:rPr lang="en" altLang="zh-CN" sz="1200" b="0" i="0" u="none" strike="noStrike">
                <a:solidFill>
                  <a:srgbClr val="212529"/>
                </a:solidFill>
                <a:effectLst/>
                <a:latin typeface="-apple-system"/>
              </a:rPr>
              <a:t> </a:t>
            </a:r>
          </a:p>
          <a:p>
            <a:pPr>
              <a:lnSpc>
                <a:spcPct val="150000"/>
              </a:lnSpc>
            </a:pPr>
            <a:r>
              <a:rPr lang="en" altLang="zh-CN" sz="1000"/>
              <a:t>logging.level.org.springframework.web</a:t>
            </a:r>
            <a:r>
              <a:rPr lang="en" altLang="zh-CN" sz="1000">
                <a:solidFill>
                  <a:srgbClr val="A67F59"/>
                </a:solidFill>
                <a:effectLst/>
              </a:rPr>
              <a:t>=</a:t>
            </a:r>
            <a:r>
              <a:rPr lang="en" altLang="zh-CN" sz="1000"/>
              <a:t>ERROR</a:t>
            </a:r>
          </a:p>
          <a:p>
            <a:pPr>
              <a:lnSpc>
                <a:spcPct val="150000"/>
              </a:lnSpc>
            </a:pPr>
            <a:r>
              <a:rPr lang="en" altLang="zh-CN" sz="1000"/>
              <a:t>logging.level.com.mkyong</a:t>
            </a:r>
            <a:r>
              <a:rPr lang="en" altLang="zh-CN" sz="1000">
                <a:solidFill>
                  <a:srgbClr val="A67F59"/>
                </a:solidFill>
                <a:effectLst/>
              </a:rPr>
              <a:t>=</a:t>
            </a:r>
            <a:r>
              <a:rPr lang="en" altLang="zh-CN" sz="1000"/>
              <a:t>DEBUG</a:t>
            </a:r>
          </a:p>
          <a:p>
            <a:pPr>
              <a:lnSpc>
                <a:spcPct val="150000"/>
              </a:lnSpc>
            </a:pPr>
            <a:r>
              <a:rPr lang="en" altLang="zh-CN" sz="1000"/>
              <a:t>logging.pattern.console</a:t>
            </a:r>
            <a:r>
              <a:rPr lang="en" altLang="zh-CN" sz="1000">
                <a:solidFill>
                  <a:srgbClr val="A67F59"/>
                </a:solidFill>
                <a:effectLst/>
              </a:rPr>
              <a:t>=</a:t>
            </a:r>
            <a:r>
              <a:rPr lang="en" altLang="zh-CN" sz="1000"/>
              <a:t> </a:t>
            </a:r>
            <a:r>
              <a:rPr lang="en" altLang="zh-CN" sz="1000">
                <a:solidFill>
                  <a:srgbClr val="669900"/>
                </a:solidFill>
                <a:effectLst/>
              </a:rPr>
              <a:t>"%d{yyyy-MM-dd HH:mm:ss} - %msg%n"</a:t>
            </a:r>
            <a:endParaRPr lang="en" altLang="zh-CN" sz="1000">
              <a:solidFill>
                <a:srgbClr val="708090"/>
              </a:solidFill>
              <a:effectLst/>
            </a:endParaRPr>
          </a:p>
          <a:p>
            <a:pPr>
              <a:lnSpc>
                <a:spcPct val="150000"/>
              </a:lnSpc>
            </a:pPr>
            <a:r>
              <a:rPr lang="en" altLang="zh-CN" sz="1000"/>
              <a:t>logging.pattern.file</a:t>
            </a:r>
            <a:r>
              <a:rPr lang="en" altLang="zh-CN" sz="1000">
                <a:solidFill>
                  <a:srgbClr val="A67F59"/>
                </a:solidFill>
                <a:effectLst/>
              </a:rPr>
              <a:t>=</a:t>
            </a:r>
            <a:r>
              <a:rPr lang="en" altLang="zh-CN" sz="1000"/>
              <a:t> </a:t>
            </a:r>
            <a:r>
              <a:rPr lang="en" altLang="zh-CN" sz="1000">
                <a:solidFill>
                  <a:srgbClr val="669900"/>
                </a:solidFill>
                <a:effectLst/>
              </a:rPr>
              <a:t>"%d{yyyy-MM-dd HH:mm:ss} [%thread] %-5level %logger{36} - %msg%n"</a:t>
            </a:r>
            <a:r>
              <a:rPr lang="en" altLang="zh-CN" sz="1000"/>
              <a:t> </a:t>
            </a:r>
          </a:p>
          <a:p>
            <a:pPr>
              <a:lnSpc>
                <a:spcPct val="150000"/>
              </a:lnSpc>
            </a:pPr>
            <a:r>
              <a:rPr lang="en" altLang="zh-CN" sz="1000"/>
              <a:t>logging.file</a:t>
            </a:r>
            <a:r>
              <a:rPr lang="en" altLang="zh-CN" sz="1000">
                <a:solidFill>
                  <a:srgbClr val="A67F59"/>
                </a:solidFill>
                <a:effectLst/>
              </a:rPr>
              <a:t>=</a:t>
            </a:r>
            <a:r>
              <a:rPr lang="en" altLang="zh-CN" sz="1000"/>
              <a:t>application.log</a:t>
            </a:r>
            <a:endParaRPr lang="zh-CN" altLang="en-US" sz="1000"/>
          </a:p>
        </p:txBody>
      </p:sp>
      <p:sp>
        <p:nvSpPr>
          <p:cNvPr id="9" name="矩形 8">
            <a:extLst>
              <a:ext uri="{FF2B5EF4-FFF2-40B4-BE49-F238E27FC236}">
                <a16:creationId xmlns:a16="http://schemas.microsoft.com/office/drawing/2014/main" id="{FB394BDB-686C-E14D-99F5-0055D892DB0E}"/>
              </a:ext>
            </a:extLst>
          </p:cNvPr>
          <p:cNvSpPr/>
          <p:nvPr/>
        </p:nvSpPr>
        <p:spPr>
          <a:xfrm>
            <a:off x="4415042" y="699542"/>
            <a:ext cx="1840697" cy="369332"/>
          </a:xfrm>
          <a:prstGeom prst="rect">
            <a:avLst/>
          </a:prstGeom>
        </p:spPr>
        <p:txBody>
          <a:bodyPr wrap="none">
            <a:spAutoFit/>
          </a:bodyPr>
          <a:lstStyle/>
          <a:p>
            <a:r>
              <a:rPr lang="en" altLang="zh-CN" b="0" i="0" u="none" strike="noStrike">
                <a:solidFill>
                  <a:srgbClr val="212529"/>
                </a:solidFill>
                <a:effectLst/>
                <a:latin typeface="-apple-system"/>
              </a:rPr>
              <a:t>2. application.yml</a:t>
            </a:r>
          </a:p>
        </p:txBody>
      </p:sp>
      <p:sp>
        <p:nvSpPr>
          <p:cNvPr id="10" name="矩形 9">
            <a:extLst>
              <a:ext uri="{FF2B5EF4-FFF2-40B4-BE49-F238E27FC236}">
                <a16:creationId xmlns:a16="http://schemas.microsoft.com/office/drawing/2014/main" id="{D38F2E3C-AB8A-C449-9F4B-A15C63957263}"/>
              </a:ext>
            </a:extLst>
          </p:cNvPr>
          <p:cNvSpPr/>
          <p:nvPr/>
        </p:nvSpPr>
        <p:spPr>
          <a:xfrm>
            <a:off x="4427984" y="1068874"/>
            <a:ext cx="4572000" cy="1323439"/>
          </a:xfrm>
          <a:prstGeom prst="rect">
            <a:avLst/>
          </a:prstGeom>
        </p:spPr>
        <p:txBody>
          <a:bodyPr>
            <a:spAutoFit/>
          </a:bodyPr>
          <a:lstStyle/>
          <a:p>
            <a:r>
              <a:rPr lang="en" altLang="zh-CN" sz="1000"/>
              <a:t>logging:</a:t>
            </a:r>
          </a:p>
          <a:p>
            <a:r>
              <a:rPr lang="zh-CN" altLang="en-US" sz="1000"/>
              <a:t>  </a:t>
            </a:r>
            <a:r>
              <a:rPr lang="en" altLang="zh-CN" sz="1000"/>
              <a:t>level:</a:t>
            </a:r>
          </a:p>
          <a:p>
            <a:r>
              <a:rPr lang="zh-CN" altLang="en-US" sz="1000"/>
              <a:t>    </a:t>
            </a:r>
            <a:r>
              <a:rPr lang="en" altLang="zh-CN" sz="1000"/>
              <a:t>org.springframework.web: </a:t>
            </a:r>
            <a:r>
              <a:rPr lang="zh-CN" altLang="en-US" sz="1000"/>
              <a:t> </a:t>
            </a:r>
            <a:r>
              <a:rPr lang="en" altLang="zh-CN" sz="1000"/>
              <a:t>ERROR</a:t>
            </a:r>
          </a:p>
          <a:p>
            <a:r>
              <a:rPr lang="zh-CN" altLang="en-US" sz="1000"/>
              <a:t>    </a:t>
            </a:r>
            <a:r>
              <a:rPr lang="en" altLang="zh-CN" sz="1000"/>
              <a:t>com.newtouch: </a:t>
            </a:r>
            <a:r>
              <a:rPr lang="zh-CN" altLang="en-US" sz="1000"/>
              <a:t> </a:t>
            </a:r>
            <a:r>
              <a:rPr lang="en" altLang="zh-CN" sz="1000"/>
              <a:t>DEBUG </a:t>
            </a:r>
          </a:p>
          <a:p>
            <a:r>
              <a:rPr lang="zh-CN" altLang="en-US" sz="1000"/>
              <a:t>  </a:t>
            </a:r>
            <a:r>
              <a:rPr lang="en" altLang="zh-CN" sz="1000"/>
              <a:t>pattern: </a:t>
            </a:r>
          </a:p>
          <a:p>
            <a:r>
              <a:rPr lang="zh-CN" altLang="en-US" sz="1000"/>
              <a:t>    </a:t>
            </a:r>
            <a:r>
              <a:rPr lang="en" altLang="zh-CN" sz="1000"/>
              <a:t>console: </a:t>
            </a:r>
            <a:r>
              <a:rPr lang="zh-CN" altLang="en-US" sz="1000"/>
              <a:t> </a:t>
            </a:r>
            <a:r>
              <a:rPr lang="en" altLang="zh-CN" sz="1000">
                <a:solidFill>
                  <a:srgbClr val="669900"/>
                </a:solidFill>
                <a:effectLst/>
              </a:rPr>
              <a:t>"%d{yyyy-MM-dd HH:mm:ss} - %msg%n”</a:t>
            </a:r>
          </a:p>
          <a:p>
            <a:r>
              <a:rPr lang="zh-CN" altLang="en-US" sz="1000">
                <a:solidFill>
                  <a:srgbClr val="669900"/>
                </a:solidFill>
              </a:rPr>
              <a:t>    </a:t>
            </a:r>
            <a:r>
              <a:rPr lang="en" altLang="zh-CN" sz="1000"/>
              <a:t>file: </a:t>
            </a:r>
            <a:r>
              <a:rPr lang="zh-CN" altLang="en-US" sz="1000"/>
              <a:t> </a:t>
            </a:r>
            <a:r>
              <a:rPr lang="en" altLang="zh-CN" sz="1000">
                <a:solidFill>
                  <a:srgbClr val="669900"/>
                </a:solidFill>
                <a:effectLst/>
              </a:rPr>
              <a:t>"%d{yyyy-MM-dd HH:mm:ss} [%thread] %-5level %logger{36} - %msg%n"</a:t>
            </a:r>
            <a:r>
              <a:rPr lang="en" altLang="zh-CN" sz="1000"/>
              <a:t> </a:t>
            </a:r>
          </a:p>
          <a:p>
            <a:r>
              <a:rPr lang="zh-CN" altLang="en-US" sz="1000"/>
              <a:t>  </a:t>
            </a:r>
            <a:r>
              <a:rPr lang="en" altLang="zh-CN" sz="1000"/>
              <a:t>file: </a:t>
            </a:r>
            <a:r>
              <a:rPr lang="zh-CN" altLang="en-US" sz="1000"/>
              <a:t> </a:t>
            </a:r>
            <a:r>
              <a:rPr lang="en" altLang="zh-CN" sz="1000"/>
              <a:t>application.log</a:t>
            </a:r>
            <a:endParaRPr lang="zh-CN" altLang="en-US" sz="1000"/>
          </a:p>
        </p:txBody>
      </p:sp>
    </p:spTree>
    <p:extLst>
      <p:ext uri="{BB962C8B-B14F-4D97-AF65-F5344CB8AC3E}">
        <p14:creationId xmlns:p14="http://schemas.microsoft.com/office/powerpoint/2010/main" val="12839572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3EFADC75-6FAB-EA4E-AE7F-5408CB29DFF9}"/>
              </a:ext>
            </a:extLst>
          </p:cNvPr>
          <p:cNvSpPr>
            <a:spLocks noGrp="1"/>
          </p:cNvSpPr>
          <p:nvPr>
            <p:ph type="title"/>
          </p:nvPr>
        </p:nvSpPr>
        <p:spPr>
          <a:xfrm>
            <a:off x="1115616" y="123477"/>
            <a:ext cx="6552728" cy="410417"/>
          </a:xfrm>
        </p:spPr>
        <p:txBody>
          <a:bodyPr/>
          <a:lstStyle/>
          <a:p>
            <a:r>
              <a:rPr kumimoji="1" lang="zh-CN" altLang="en-US"/>
              <a:t>日志配置</a:t>
            </a:r>
          </a:p>
        </p:txBody>
      </p:sp>
      <p:sp>
        <p:nvSpPr>
          <p:cNvPr id="13" name="矩形 12">
            <a:extLst>
              <a:ext uri="{FF2B5EF4-FFF2-40B4-BE49-F238E27FC236}">
                <a16:creationId xmlns:a16="http://schemas.microsoft.com/office/drawing/2014/main" id="{7CD95D47-ABEC-4348-ACFD-6DB510C1A063}"/>
              </a:ext>
            </a:extLst>
          </p:cNvPr>
          <p:cNvSpPr/>
          <p:nvPr/>
        </p:nvSpPr>
        <p:spPr>
          <a:xfrm>
            <a:off x="683568" y="915566"/>
            <a:ext cx="4752528" cy="3046988"/>
          </a:xfrm>
          <a:prstGeom prst="rect">
            <a:avLst/>
          </a:prstGeom>
        </p:spPr>
        <p:txBody>
          <a:bodyPr wrap="square">
            <a:spAutoFit/>
          </a:bodyPr>
          <a:lstStyle/>
          <a:p>
            <a:r>
              <a:rPr lang="en" altLang="zh-CN" sz="800">
                <a:solidFill>
                  <a:srgbClr val="5D6C7D"/>
                </a:solidFill>
                <a:effectLst/>
              </a:rPr>
              <a:t>&lt;?xml version="1.0" encoding="UTF-8"?&gt;</a:t>
            </a:r>
          </a:p>
          <a:p>
            <a:r>
              <a:rPr lang="en" altLang="zh-CN" sz="800">
                <a:solidFill>
                  <a:srgbClr val="878787"/>
                </a:solidFill>
                <a:effectLst/>
              </a:rPr>
              <a:t>&lt;</a:t>
            </a:r>
            <a:r>
              <a:rPr lang="en" altLang="zh-CN" sz="800">
                <a:solidFill>
                  <a:srgbClr val="850043"/>
                </a:solidFill>
                <a:effectLst/>
              </a:rPr>
              <a:t>configuration</a:t>
            </a:r>
            <a:r>
              <a:rPr lang="en" altLang="zh-CN" sz="800">
                <a:solidFill>
                  <a:srgbClr val="878787"/>
                </a:solidFill>
                <a:effectLst/>
              </a:rPr>
              <a:t>&gt;</a:t>
            </a:r>
            <a:endParaRPr lang="en" altLang="zh-CN" sz="800">
              <a:solidFill>
                <a:srgbClr val="191C1F"/>
              </a:solidFill>
              <a:effectLst/>
            </a:endParaRPr>
          </a:p>
          <a:p>
            <a:r>
              <a:rPr lang="en" altLang="zh-CN" sz="800">
                <a:solidFill>
                  <a:srgbClr val="191C1F"/>
                </a:solidFill>
                <a:effectLst/>
              </a:rPr>
              <a:t>  </a:t>
            </a:r>
            <a:r>
              <a:rPr lang="en" altLang="zh-CN" sz="800">
                <a:solidFill>
                  <a:srgbClr val="878787"/>
                </a:solidFill>
                <a:effectLst/>
              </a:rPr>
              <a:t>&lt;</a:t>
            </a:r>
            <a:r>
              <a:rPr lang="en" altLang="zh-CN" sz="800">
                <a:solidFill>
                  <a:srgbClr val="850043"/>
                </a:solidFill>
                <a:effectLst/>
              </a:rPr>
              <a:t>property </a:t>
            </a:r>
            <a:r>
              <a:rPr lang="en" altLang="zh-CN" sz="800">
                <a:solidFill>
                  <a:srgbClr val="558A03"/>
                </a:solidFill>
                <a:effectLst/>
              </a:rPr>
              <a:t>name</a:t>
            </a:r>
            <a:r>
              <a:rPr lang="en" altLang="zh-CN" sz="800">
                <a:solidFill>
                  <a:srgbClr val="878787"/>
                </a:solidFill>
                <a:effectLst/>
              </a:rPr>
              <a:t>=“</a:t>
            </a:r>
            <a:r>
              <a:rPr lang="en" altLang="zh-CN" sz="800">
                <a:solidFill>
                  <a:srgbClr val="0C6399"/>
                </a:solidFill>
                <a:effectLst/>
              </a:rPr>
              <a:t>log_dir</a:t>
            </a:r>
            <a:r>
              <a:rPr lang="en" altLang="zh-CN" sz="800">
                <a:solidFill>
                  <a:srgbClr val="878787"/>
                </a:solidFill>
                <a:effectLst/>
              </a:rPr>
              <a:t>"</a:t>
            </a:r>
            <a:r>
              <a:rPr lang="en" altLang="zh-CN" sz="800">
                <a:solidFill>
                  <a:srgbClr val="850043"/>
                </a:solidFill>
                <a:effectLst/>
              </a:rPr>
              <a:t> </a:t>
            </a:r>
            <a:r>
              <a:rPr lang="en" altLang="zh-CN" sz="800">
                <a:solidFill>
                  <a:srgbClr val="558A03"/>
                </a:solidFill>
                <a:effectLst/>
              </a:rPr>
              <a:t>value</a:t>
            </a:r>
            <a:r>
              <a:rPr lang="en" altLang="zh-CN" sz="800">
                <a:solidFill>
                  <a:srgbClr val="878787"/>
                </a:solidFill>
                <a:effectLst/>
              </a:rPr>
              <a:t>="</a:t>
            </a:r>
            <a:r>
              <a:rPr lang="en" altLang="zh-CN" sz="800">
                <a:solidFill>
                  <a:srgbClr val="0C6399"/>
                </a:solidFill>
                <a:effectLst/>
              </a:rPr>
              <a:t>logs</a:t>
            </a:r>
            <a:r>
              <a:rPr lang="en" altLang="zh-CN" sz="800">
                <a:solidFill>
                  <a:srgbClr val="878787"/>
                </a:solidFill>
                <a:effectLst/>
              </a:rPr>
              <a:t>"</a:t>
            </a:r>
            <a:r>
              <a:rPr lang="en" altLang="zh-CN" sz="800">
                <a:solidFill>
                  <a:srgbClr val="850043"/>
                </a:solidFill>
                <a:effectLst/>
              </a:rPr>
              <a:t> </a:t>
            </a:r>
            <a:r>
              <a:rPr lang="en" altLang="zh-CN" sz="800">
                <a:solidFill>
                  <a:srgbClr val="878787"/>
                </a:solidFill>
                <a:effectLst/>
              </a:rPr>
              <a:t>/&gt;</a:t>
            </a:r>
          </a:p>
          <a:p>
            <a:endParaRPr lang="en" altLang="zh-CN" sz="800">
              <a:solidFill>
                <a:srgbClr val="191C1F"/>
              </a:solidFill>
              <a:effectLst/>
            </a:endParaRPr>
          </a:p>
          <a:p>
            <a:r>
              <a:rPr lang="en" altLang="zh-CN" sz="800">
                <a:solidFill>
                  <a:srgbClr val="191C1F"/>
                </a:solidFill>
                <a:effectLst/>
              </a:rPr>
              <a:t>  </a:t>
            </a:r>
            <a:r>
              <a:rPr lang="en" altLang="zh-CN" sz="800">
                <a:solidFill>
                  <a:srgbClr val="878787"/>
                </a:solidFill>
                <a:effectLst/>
              </a:rPr>
              <a:t>&lt;</a:t>
            </a:r>
            <a:r>
              <a:rPr lang="en" altLang="zh-CN" sz="800">
                <a:solidFill>
                  <a:srgbClr val="850043"/>
                </a:solidFill>
                <a:effectLst/>
              </a:rPr>
              <a:t>appender </a:t>
            </a:r>
            <a:r>
              <a:rPr lang="en" altLang="zh-CN" sz="800">
                <a:solidFill>
                  <a:srgbClr val="558A03"/>
                </a:solidFill>
                <a:effectLst/>
              </a:rPr>
              <a:t>name</a:t>
            </a:r>
            <a:r>
              <a:rPr lang="en" altLang="zh-CN" sz="800">
                <a:solidFill>
                  <a:srgbClr val="878787"/>
                </a:solidFill>
                <a:effectLst/>
              </a:rPr>
              <a:t>="</a:t>
            </a:r>
            <a:r>
              <a:rPr lang="en" altLang="zh-CN" sz="800">
                <a:solidFill>
                  <a:srgbClr val="0C6399"/>
                </a:solidFill>
                <a:effectLst/>
              </a:rPr>
              <a:t>FILE-AUDIT</a:t>
            </a:r>
            <a:r>
              <a:rPr lang="en" altLang="zh-CN" sz="800">
                <a:solidFill>
                  <a:srgbClr val="878787"/>
                </a:solidFill>
                <a:effectLst/>
              </a:rPr>
              <a:t>”</a:t>
            </a:r>
            <a:r>
              <a:rPr lang="en" altLang="zh-CN" sz="800">
                <a:solidFill>
                  <a:srgbClr val="0C6399"/>
                </a:solidFill>
              </a:rPr>
              <a:t> </a:t>
            </a:r>
            <a:r>
              <a:rPr lang="en" altLang="zh-CN" sz="800">
                <a:solidFill>
                  <a:srgbClr val="558A03"/>
                </a:solidFill>
                <a:effectLst/>
              </a:rPr>
              <a:t>class</a:t>
            </a:r>
            <a:r>
              <a:rPr lang="en" altLang="zh-CN" sz="800">
                <a:solidFill>
                  <a:srgbClr val="878787"/>
                </a:solidFill>
                <a:effectLst/>
              </a:rPr>
              <a:t>="</a:t>
            </a:r>
            <a:r>
              <a:rPr lang="en" altLang="zh-CN" sz="800">
                <a:solidFill>
                  <a:srgbClr val="0C6399"/>
                </a:solidFill>
                <a:effectLst/>
              </a:rPr>
              <a:t>ch.qos.logback.core.rolling.RollingFileAppender</a:t>
            </a:r>
            <a:r>
              <a:rPr lang="en" altLang="zh-CN" sz="800">
                <a:solidFill>
                  <a:srgbClr val="878787"/>
                </a:solidFill>
                <a:effectLst/>
              </a:rPr>
              <a:t>"&gt;</a:t>
            </a:r>
            <a:endParaRPr lang="en" altLang="zh-CN" sz="800">
              <a:solidFill>
                <a:srgbClr val="0C6399"/>
              </a:solidFill>
              <a:effectLst/>
            </a:endParaRPr>
          </a:p>
          <a:p>
            <a:r>
              <a:rPr lang="en" altLang="zh-CN" sz="800">
                <a:solidFill>
                  <a:srgbClr val="191C1F"/>
                </a:solidFill>
                <a:effectLst/>
              </a:rPr>
              <a:t>    </a:t>
            </a:r>
            <a:r>
              <a:rPr lang="en" altLang="zh-CN" sz="800">
                <a:solidFill>
                  <a:srgbClr val="878787"/>
                </a:solidFill>
                <a:effectLst/>
              </a:rPr>
              <a:t>&lt;</a:t>
            </a:r>
            <a:r>
              <a:rPr lang="en" altLang="zh-CN" sz="800">
                <a:solidFill>
                  <a:srgbClr val="850043"/>
                </a:solidFill>
                <a:effectLst/>
              </a:rPr>
              <a:t>file</a:t>
            </a:r>
            <a:r>
              <a:rPr lang="en" altLang="zh-CN" sz="800">
                <a:solidFill>
                  <a:srgbClr val="878787"/>
                </a:solidFill>
                <a:effectLst/>
              </a:rPr>
              <a:t>&gt;</a:t>
            </a:r>
            <a:r>
              <a:rPr lang="en" altLang="zh-CN" sz="800">
                <a:solidFill>
                  <a:srgbClr val="191C1F"/>
                </a:solidFill>
                <a:effectLst/>
              </a:rPr>
              <a:t>${log_dir}/debug.log</a:t>
            </a:r>
            <a:r>
              <a:rPr lang="en" altLang="zh-CN" sz="800">
                <a:solidFill>
                  <a:srgbClr val="878787"/>
                </a:solidFill>
                <a:effectLst/>
              </a:rPr>
              <a:t>&lt;/</a:t>
            </a:r>
            <a:r>
              <a:rPr lang="en" altLang="zh-CN" sz="800">
                <a:solidFill>
                  <a:srgbClr val="850043"/>
                </a:solidFill>
                <a:effectLst/>
              </a:rPr>
              <a:t>file</a:t>
            </a:r>
            <a:r>
              <a:rPr lang="en" altLang="zh-CN" sz="800">
                <a:solidFill>
                  <a:srgbClr val="878787"/>
                </a:solidFill>
                <a:effectLst/>
              </a:rPr>
              <a:t>&gt;</a:t>
            </a:r>
            <a:endParaRPr lang="en" altLang="zh-CN" sz="800">
              <a:solidFill>
                <a:srgbClr val="191C1F"/>
              </a:solidFill>
              <a:effectLst/>
            </a:endParaRPr>
          </a:p>
          <a:p>
            <a:r>
              <a:rPr lang="en" altLang="zh-CN" sz="800">
                <a:solidFill>
                  <a:srgbClr val="191C1F"/>
                </a:solidFill>
                <a:effectLst/>
              </a:rPr>
              <a:t>    </a:t>
            </a:r>
            <a:r>
              <a:rPr lang="en" altLang="zh-CN" sz="800">
                <a:solidFill>
                  <a:srgbClr val="878787"/>
                </a:solidFill>
                <a:effectLst/>
              </a:rPr>
              <a:t>&lt;</a:t>
            </a:r>
            <a:r>
              <a:rPr lang="en" altLang="zh-CN" sz="800">
                <a:solidFill>
                  <a:srgbClr val="850043"/>
                </a:solidFill>
                <a:effectLst/>
              </a:rPr>
              <a:t>encoder </a:t>
            </a:r>
            <a:r>
              <a:rPr lang="en" altLang="zh-CN" sz="800">
                <a:solidFill>
                  <a:srgbClr val="558A03"/>
                </a:solidFill>
                <a:effectLst/>
              </a:rPr>
              <a:t>class</a:t>
            </a:r>
            <a:r>
              <a:rPr lang="en" altLang="zh-CN" sz="800">
                <a:solidFill>
                  <a:srgbClr val="878787"/>
                </a:solidFill>
                <a:effectLst/>
              </a:rPr>
              <a:t>="</a:t>
            </a:r>
            <a:r>
              <a:rPr lang="en" altLang="zh-CN" sz="800">
                <a:solidFill>
                  <a:srgbClr val="0C6399"/>
                </a:solidFill>
                <a:effectLst/>
              </a:rPr>
              <a:t>ch.qos.logback.classic.encoder.PatternLayoutEncoder</a:t>
            </a:r>
            <a:r>
              <a:rPr lang="en" altLang="zh-CN" sz="800">
                <a:solidFill>
                  <a:srgbClr val="878787"/>
                </a:solidFill>
                <a:effectLst/>
              </a:rPr>
              <a:t>"&gt;</a:t>
            </a:r>
            <a:endParaRPr lang="en" altLang="zh-CN" sz="800">
              <a:solidFill>
                <a:srgbClr val="0C6399"/>
              </a:solidFill>
              <a:effectLst/>
            </a:endParaRPr>
          </a:p>
          <a:p>
            <a:r>
              <a:rPr lang="en" altLang="zh-CN" sz="800">
                <a:solidFill>
                  <a:srgbClr val="191C1F"/>
                </a:solidFill>
                <a:effectLst/>
              </a:rPr>
              <a:t>      </a:t>
            </a:r>
            <a:r>
              <a:rPr lang="en" altLang="zh-CN" sz="800">
                <a:solidFill>
                  <a:srgbClr val="878787"/>
                </a:solidFill>
                <a:effectLst/>
              </a:rPr>
              <a:t>&lt;</a:t>
            </a:r>
            <a:r>
              <a:rPr lang="en" altLang="zh-CN" sz="800">
                <a:solidFill>
                  <a:srgbClr val="850043"/>
                </a:solidFill>
                <a:effectLst/>
              </a:rPr>
              <a:t>Pattern</a:t>
            </a:r>
            <a:r>
              <a:rPr lang="en" altLang="zh-CN" sz="800">
                <a:solidFill>
                  <a:srgbClr val="878787"/>
                </a:solidFill>
                <a:effectLst/>
              </a:rPr>
              <a:t>&gt;</a:t>
            </a:r>
            <a:r>
              <a:rPr lang="en" altLang="zh-CN" sz="800">
                <a:solidFill>
                  <a:srgbClr val="191C1F"/>
                </a:solidFill>
                <a:effectLst/>
              </a:rPr>
              <a:t>%d{yyyy-MM-dd HH:mm:ss} - %msg%n</a:t>
            </a:r>
            <a:r>
              <a:rPr lang="en" altLang="zh-CN" sz="800">
                <a:solidFill>
                  <a:srgbClr val="878787"/>
                </a:solidFill>
                <a:effectLst/>
              </a:rPr>
              <a:t>&lt;/</a:t>
            </a:r>
            <a:r>
              <a:rPr lang="en" altLang="zh-CN" sz="800">
                <a:solidFill>
                  <a:srgbClr val="850043"/>
                </a:solidFill>
                <a:effectLst/>
              </a:rPr>
              <a:t>Pattern</a:t>
            </a:r>
            <a:r>
              <a:rPr lang="en" altLang="zh-CN" sz="800">
                <a:solidFill>
                  <a:srgbClr val="878787"/>
                </a:solidFill>
                <a:effectLst/>
              </a:rPr>
              <a:t>&gt;</a:t>
            </a:r>
            <a:endParaRPr lang="en" altLang="zh-CN" sz="800">
              <a:solidFill>
                <a:srgbClr val="850043"/>
              </a:solidFill>
              <a:effectLst/>
            </a:endParaRPr>
          </a:p>
          <a:p>
            <a:r>
              <a:rPr lang="en" altLang="zh-CN" sz="800">
                <a:solidFill>
                  <a:srgbClr val="191C1F"/>
                </a:solidFill>
                <a:effectLst/>
              </a:rPr>
              <a:t>    </a:t>
            </a:r>
            <a:r>
              <a:rPr lang="en" altLang="zh-CN" sz="800">
                <a:solidFill>
                  <a:srgbClr val="878787"/>
                </a:solidFill>
                <a:effectLst/>
              </a:rPr>
              <a:t>&lt;/</a:t>
            </a:r>
            <a:r>
              <a:rPr lang="en" altLang="zh-CN" sz="800">
                <a:solidFill>
                  <a:srgbClr val="850043"/>
                </a:solidFill>
                <a:effectLst/>
              </a:rPr>
              <a:t>encoder</a:t>
            </a:r>
            <a:r>
              <a:rPr lang="en" altLang="zh-CN" sz="800">
                <a:solidFill>
                  <a:srgbClr val="878787"/>
                </a:solidFill>
                <a:effectLst/>
              </a:rPr>
              <a:t>&gt;</a:t>
            </a:r>
            <a:endParaRPr lang="en" altLang="zh-CN" sz="800">
              <a:solidFill>
                <a:srgbClr val="191C1F"/>
              </a:solidFill>
              <a:effectLst/>
            </a:endParaRPr>
          </a:p>
          <a:p>
            <a:r>
              <a:rPr lang="en" altLang="zh-CN" sz="800">
                <a:solidFill>
                  <a:srgbClr val="191C1F"/>
                </a:solidFill>
                <a:effectLst/>
              </a:rPr>
              <a:t>    </a:t>
            </a:r>
            <a:r>
              <a:rPr lang="en" altLang="zh-CN" sz="800">
                <a:solidFill>
                  <a:srgbClr val="878787"/>
                </a:solidFill>
                <a:effectLst/>
              </a:rPr>
              <a:t>&lt;</a:t>
            </a:r>
            <a:r>
              <a:rPr lang="en" altLang="zh-CN" sz="800">
                <a:solidFill>
                  <a:srgbClr val="850043"/>
                </a:solidFill>
                <a:effectLst/>
              </a:rPr>
              <a:t>rollingPolicy </a:t>
            </a:r>
            <a:r>
              <a:rPr lang="en" altLang="zh-CN" sz="800">
                <a:solidFill>
                  <a:srgbClr val="558A03"/>
                </a:solidFill>
                <a:effectLst/>
              </a:rPr>
              <a:t>class</a:t>
            </a:r>
            <a:r>
              <a:rPr lang="en" altLang="zh-CN" sz="800">
                <a:solidFill>
                  <a:srgbClr val="878787"/>
                </a:solidFill>
                <a:effectLst/>
              </a:rPr>
              <a:t>="</a:t>
            </a:r>
            <a:r>
              <a:rPr lang="en" altLang="zh-CN" sz="800">
                <a:solidFill>
                  <a:srgbClr val="0C6399"/>
                </a:solidFill>
                <a:effectLst/>
              </a:rPr>
              <a:t>ch.qos.logback.core.rolling.TimeBasedRollingPolicy</a:t>
            </a:r>
            <a:r>
              <a:rPr lang="en" altLang="zh-CN" sz="800">
                <a:solidFill>
                  <a:srgbClr val="878787"/>
                </a:solidFill>
                <a:effectLst/>
              </a:rPr>
              <a:t>"&gt;</a:t>
            </a:r>
            <a:endParaRPr lang="en" altLang="zh-CN" sz="800">
              <a:solidFill>
                <a:srgbClr val="0C6399"/>
              </a:solidFill>
              <a:effectLst/>
            </a:endParaRPr>
          </a:p>
          <a:p>
            <a:r>
              <a:rPr lang="en" altLang="zh-CN" sz="800">
                <a:solidFill>
                  <a:srgbClr val="191C1F"/>
                </a:solidFill>
                <a:effectLst/>
              </a:rPr>
              <a:t>      </a:t>
            </a:r>
            <a:r>
              <a:rPr lang="en" altLang="zh-CN" sz="800">
                <a:solidFill>
                  <a:srgbClr val="5D6C7D"/>
                </a:solidFill>
                <a:effectLst/>
              </a:rPr>
              <a:t>&lt;!-- rollover daily --&gt;</a:t>
            </a:r>
          </a:p>
          <a:p>
            <a:r>
              <a:rPr lang="en" altLang="zh-CN" sz="800">
                <a:solidFill>
                  <a:srgbClr val="191C1F"/>
                </a:solidFill>
                <a:effectLst/>
              </a:rPr>
              <a:t>      </a:t>
            </a:r>
            <a:r>
              <a:rPr lang="en" altLang="zh-CN" sz="800">
                <a:solidFill>
                  <a:srgbClr val="878787"/>
                </a:solidFill>
                <a:effectLst/>
              </a:rPr>
              <a:t>&lt;</a:t>
            </a:r>
            <a:r>
              <a:rPr lang="en" altLang="zh-CN" sz="800">
                <a:solidFill>
                  <a:srgbClr val="850043"/>
                </a:solidFill>
                <a:effectLst/>
              </a:rPr>
              <a:t>fileNamePattern</a:t>
            </a:r>
            <a:r>
              <a:rPr lang="en" altLang="zh-CN" sz="800">
                <a:solidFill>
                  <a:srgbClr val="878787"/>
                </a:solidFill>
                <a:effectLst/>
              </a:rPr>
              <a:t>&gt;</a:t>
            </a:r>
            <a:r>
              <a:rPr lang="en" altLang="zh-CN" sz="800">
                <a:solidFill>
                  <a:srgbClr val="191C1F"/>
                </a:solidFill>
                <a:effectLst/>
              </a:rPr>
              <a:t>${log_dir}/archived/debug.%d{yyyy-MM-dd}.%i.log</a:t>
            </a:r>
            <a:r>
              <a:rPr lang="en" altLang="zh-CN" sz="800">
                <a:solidFill>
                  <a:srgbClr val="878787"/>
                </a:solidFill>
                <a:effectLst/>
              </a:rPr>
              <a:t>&lt;/</a:t>
            </a:r>
            <a:r>
              <a:rPr lang="en" altLang="zh-CN" sz="800">
                <a:solidFill>
                  <a:srgbClr val="850043"/>
                </a:solidFill>
                <a:effectLst/>
              </a:rPr>
              <a:t>fileNamePattern</a:t>
            </a:r>
            <a:r>
              <a:rPr lang="en" altLang="zh-CN" sz="800">
                <a:solidFill>
                  <a:srgbClr val="878787"/>
                </a:solidFill>
                <a:effectLst/>
              </a:rPr>
              <a:t>&gt;</a:t>
            </a:r>
            <a:endParaRPr lang="en" altLang="zh-CN" sz="800">
              <a:solidFill>
                <a:srgbClr val="191C1F"/>
              </a:solidFill>
              <a:effectLst/>
            </a:endParaRPr>
          </a:p>
          <a:p>
            <a:r>
              <a:rPr lang="en" altLang="zh-CN" sz="800">
                <a:solidFill>
                  <a:srgbClr val="191C1F"/>
                </a:solidFill>
                <a:effectLst/>
              </a:rPr>
              <a:t>      </a:t>
            </a:r>
            <a:r>
              <a:rPr lang="en" altLang="zh-CN" sz="800">
                <a:solidFill>
                  <a:srgbClr val="878787"/>
                </a:solidFill>
                <a:effectLst/>
              </a:rPr>
              <a:t>&lt;</a:t>
            </a:r>
            <a:r>
              <a:rPr lang="en" altLang="zh-CN" sz="800">
                <a:solidFill>
                  <a:srgbClr val="850043"/>
                </a:solidFill>
                <a:effectLst/>
              </a:rPr>
              <a:t>timeBasedFileNamingAndTriggeringPolicy </a:t>
            </a:r>
            <a:r>
              <a:rPr lang="en" altLang="zh-CN" sz="800">
                <a:solidFill>
                  <a:srgbClr val="558A03"/>
                </a:solidFill>
                <a:effectLst/>
              </a:rPr>
              <a:t>class</a:t>
            </a:r>
            <a:r>
              <a:rPr lang="en" altLang="zh-CN" sz="800">
                <a:solidFill>
                  <a:srgbClr val="878787"/>
                </a:solidFill>
                <a:effectLst/>
              </a:rPr>
              <a:t>="</a:t>
            </a:r>
            <a:r>
              <a:rPr lang="en" altLang="zh-CN" sz="800">
                <a:solidFill>
                  <a:srgbClr val="0C6399"/>
                </a:solidFill>
                <a:effectLst/>
              </a:rPr>
              <a:t>ch.qos.logback.core.rolling.SizeAndTimeBasedFNATP</a:t>
            </a:r>
            <a:r>
              <a:rPr lang="en" altLang="zh-CN" sz="800">
                <a:solidFill>
                  <a:srgbClr val="878787"/>
                </a:solidFill>
                <a:effectLst/>
              </a:rPr>
              <a:t>"&gt;</a:t>
            </a:r>
            <a:endParaRPr lang="en" altLang="zh-CN" sz="800">
              <a:solidFill>
                <a:srgbClr val="0C6399"/>
              </a:solidFill>
              <a:effectLst/>
            </a:endParaRPr>
          </a:p>
          <a:p>
            <a:r>
              <a:rPr lang="en" altLang="zh-CN" sz="800">
                <a:solidFill>
                  <a:srgbClr val="191C1F"/>
                </a:solidFill>
                <a:effectLst/>
              </a:rPr>
              <a:t>        </a:t>
            </a:r>
            <a:r>
              <a:rPr lang="en" altLang="zh-CN" sz="800">
                <a:solidFill>
                  <a:srgbClr val="878787"/>
                </a:solidFill>
                <a:effectLst/>
              </a:rPr>
              <a:t>&lt;</a:t>
            </a:r>
            <a:r>
              <a:rPr lang="en" altLang="zh-CN" sz="800">
                <a:solidFill>
                  <a:srgbClr val="850043"/>
                </a:solidFill>
                <a:effectLst/>
              </a:rPr>
              <a:t>maxFileSize</a:t>
            </a:r>
            <a:r>
              <a:rPr lang="en" altLang="zh-CN" sz="800">
                <a:solidFill>
                  <a:srgbClr val="878787"/>
                </a:solidFill>
                <a:effectLst/>
              </a:rPr>
              <a:t>&gt;</a:t>
            </a:r>
            <a:r>
              <a:rPr lang="en" altLang="zh-CN" sz="800">
                <a:solidFill>
                  <a:srgbClr val="191C1F"/>
                </a:solidFill>
                <a:effectLst/>
              </a:rPr>
              <a:t>10MB</a:t>
            </a:r>
            <a:r>
              <a:rPr lang="en" altLang="zh-CN" sz="800">
                <a:solidFill>
                  <a:srgbClr val="878787"/>
                </a:solidFill>
                <a:effectLst/>
              </a:rPr>
              <a:t>&lt;/</a:t>
            </a:r>
            <a:r>
              <a:rPr lang="en" altLang="zh-CN" sz="800">
                <a:solidFill>
                  <a:srgbClr val="850043"/>
                </a:solidFill>
                <a:effectLst/>
              </a:rPr>
              <a:t>maxFileSize</a:t>
            </a:r>
            <a:r>
              <a:rPr lang="en" altLang="zh-CN" sz="800">
                <a:solidFill>
                  <a:srgbClr val="878787"/>
                </a:solidFill>
                <a:effectLst/>
              </a:rPr>
              <a:t>&gt;</a:t>
            </a:r>
            <a:endParaRPr lang="en" altLang="zh-CN" sz="800">
              <a:solidFill>
                <a:srgbClr val="850043"/>
              </a:solidFill>
              <a:effectLst/>
            </a:endParaRPr>
          </a:p>
          <a:p>
            <a:r>
              <a:rPr lang="en" altLang="zh-CN" sz="800">
                <a:solidFill>
                  <a:srgbClr val="191C1F"/>
                </a:solidFill>
                <a:effectLst/>
              </a:rPr>
              <a:t>      </a:t>
            </a:r>
            <a:r>
              <a:rPr lang="en" altLang="zh-CN" sz="800">
                <a:solidFill>
                  <a:srgbClr val="878787"/>
                </a:solidFill>
                <a:effectLst/>
              </a:rPr>
              <a:t>&lt;/</a:t>
            </a:r>
            <a:r>
              <a:rPr lang="en" altLang="zh-CN" sz="800">
                <a:solidFill>
                  <a:srgbClr val="850043"/>
                </a:solidFill>
                <a:effectLst/>
              </a:rPr>
              <a:t>timeBasedFileNamingAndTriggeringPolicy</a:t>
            </a:r>
            <a:r>
              <a:rPr lang="en" altLang="zh-CN" sz="800">
                <a:solidFill>
                  <a:srgbClr val="878787"/>
                </a:solidFill>
                <a:effectLst/>
              </a:rPr>
              <a:t>&gt;</a:t>
            </a:r>
            <a:endParaRPr lang="en" altLang="zh-CN" sz="800">
              <a:solidFill>
                <a:srgbClr val="850043"/>
              </a:solidFill>
              <a:effectLst/>
            </a:endParaRPr>
          </a:p>
          <a:p>
            <a:r>
              <a:rPr lang="en" altLang="zh-CN" sz="800">
                <a:solidFill>
                  <a:srgbClr val="191C1F"/>
                </a:solidFill>
                <a:effectLst/>
              </a:rPr>
              <a:t>    </a:t>
            </a:r>
            <a:r>
              <a:rPr lang="en" altLang="zh-CN" sz="800">
                <a:solidFill>
                  <a:srgbClr val="878787"/>
                </a:solidFill>
                <a:effectLst/>
              </a:rPr>
              <a:t>&lt;/</a:t>
            </a:r>
            <a:r>
              <a:rPr lang="en" altLang="zh-CN" sz="800">
                <a:solidFill>
                  <a:srgbClr val="850043"/>
                </a:solidFill>
                <a:effectLst/>
              </a:rPr>
              <a:t>rollingPolicy</a:t>
            </a:r>
            <a:r>
              <a:rPr lang="en" altLang="zh-CN" sz="800">
                <a:solidFill>
                  <a:srgbClr val="878787"/>
                </a:solidFill>
                <a:effectLst/>
              </a:rPr>
              <a:t>&gt;</a:t>
            </a:r>
            <a:endParaRPr lang="en" altLang="zh-CN" sz="800">
              <a:solidFill>
                <a:srgbClr val="191C1F"/>
              </a:solidFill>
              <a:effectLst/>
            </a:endParaRPr>
          </a:p>
          <a:p>
            <a:r>
              <a:rPr lang="en" altLang="zh-CN" sz="800">
                <a:solidFill>
                  <a:srgbClr val="191C1F"/>
                </a:solidFill>
                <a:effectLst/>
              </a:rPr>
              <a:t>  </a:t>
            </a:r>
            <a:r>
              <a:rPr lang="en" altLang="zh-CN" sz="800">
                <a:solidFill>
                  <a:srgbClr val="878787"/>
                </a:solidFill>
                <a:effectLst/>
              </a:rPr>
              <a:t>&lt;/</a:t>
            </a:r>
            <a:r>
              <a:rPr lang="en" altLang="zh-CN" sz="800">
                <a:solidFill>
                  <a:srgbClr val="850043"/>
                </a:solidFill>
                <a:effectLst/>
              </a:rPr>
              <a:t>appender</a:t>
            </a:r>
            <a:r>
              <a:rPr lang="en" altLang="zh-CN" sz="800">
                <a:solidFill>
                  <a:srgbClr val="878787"/>
                </a:solidFill>
                <a:effectLst/>
              </a:rPr>
              <a:t>&gt;</a:t>
            </a:r>
            <a:endParaRPr lang="en" altLang="zh-CN" sz="800">
              <a:solidFill>
                <a:srgbClr val="191C1F"/>
              </a:solidFill>
              <a:effectLst/>
            </a:endParaRPr>
          </a:p>
          <a:p>
            <a:r>
              <a:rPr lang="en" altLang="zh-CN" sz="800">
                <a:solidFill>
                  <a:srgbClr val="191C1F"/>
                </a:solidFill>
                <a:effectLst/>
              </a:rPr>
              <a:t>  </a:t>
            </a:r>
            <a:r>
              <a:rPr lang="en" altLang="zh-CN" sz="800">
                <a:solidFill>
                  <a:srgbClr val="878787"/>
                </a:solidFill>
                <a:effectLst/>
              </a:rPr>
              <a:t>&lt;</a:t>
            </a:r>
            <a:r>
              <a:rPr lang="en" altLang="zh-CN" sz="800">
                <a:solidFill>
                  <a:srgbClr val="850043"/>
                </a:solidFill>
                <a:effectLst/>
              </a:rPr>
              <a:t>logger </a:t>
            </a:r>
            <a:r>
              <a:rPr lang="en" altLang="zh-CN" sz="800">
                <a:solidFill>
                  <a:srgbClr val="558A03"/>
                </a:solidFill>
                <a:effectLst/>
              </a:rPr>
              <a:t>name</a:t>
            </a:r>
            <a:r>
              <a:rPr lang="en" altLang="zh-CN" sz="800">
                <a:solidFill>
                  <a:srgbClr val="878787"/>
                </a:solidFill>
                <a:effectLst/>
              </a:rPr>
              <a:t>="</a:t>
            </a:r>
            <a:r>
              <a:rPr lang="en" altLang="zh-CN" sz="800">
                <a:solidFill>
                  <a:srgbClr val="0C6399"/>
                </a:solidFill>
                <a:effectLst/>
              </a:rPr>
              <a:t>com.newtouch</a:t>
            </a:r>
            <a:r>
              <a:rPr lang="en" altLang="zh-CN" sz="800">
                <a:solidFill>
                  <a:srgbClr val="878787"/>
                </a:solidFill>
                <a:effectLst/>
              </a:rPr>
              <a:t>"</a:t>
            </a:r>
            <a:r>
              <a:rPr lang="en" altLang="zh-CN" sz="800">
                <a:solidFill>
                  <a:srgbClr val="850043"/>
                </a:solidFill>
                <a:effectLst/>
              </a:rPr>
              <a:t> </a:t>
            </a:r>
            <a:r>
              <a:rPr lang="en" altLang="zh-CN" sz="800">
                <a:solidFill>
                  <a:srgbClr val="558A03"/>
                </a:solidFill>
                <a:effectLst/>
              </a:rPr>
              <a:t>level</a:t>
            </a:r>
            <a:r>
              <a:rPr lang="en" altLang="zh-CN" sz="800">
                <a:solidFill>
                  <a:srgbClr val="878787"/>
                </a:solidFill>
                <a:effectLst/>
              </a:rPr>
              <a:t>="</a:t>
            </a:r>
            <a:r>
              <a:rPr lang="en" altLang="zh-CN" sz="800">
                <a:solidFill>
                  <a:srgbClr val="0C6399"/>
                </a:solidFill>
                <a:effectLst/>
              </a:rPr>
              <a:t>debug</a:t>
            </a:r>
            <a:r>
              <a:rPr lang="en" altLang="zh-CN" sz="800">
                <a:solidFill>
                  <a:srgbClr val="878787"/>
                </a:solidFill>
                <a:effectLst/>
              </a:rPr>
              <a:t>”</a:t>
            </a:r>
            <a:r>
              <a:rPr lang="en" altLang="zh-CN" sz="800">
                <a:solidFill>
                  <a:srgbClr val="0C6399"/>
                </a:solidFill>
              </a:rPr>
              <a:t> </a:t>
            </a:r>
            <a:r>
              <a:rPr lang="en" altLang="zh-CN" sz="800">
                <a:solidFill>
                  <a:srgbClr val="558A03"/>
                </a:solidFill>
                <a:effectLst/>
              </a:rPr>
              <a:t>additivity</a:t>
            </a:r>
            <a:r>
              <a:rPr lang="en" altLang="zh-CN" sz="800">
                <a:solidFill>
                  <a:srgbClr val="878787"/>
                </a:solidFill>
                <a:effectLst/>
              </a:rPr>
              <a:t>="</a:t>
            </a:r>
            <a:r>
              <a:rPr lang="en" altLang="zh-CN" sz="800">
                <a:solidFill>
                  <a:srgbClr val="0C6399"/>
                </a:solidFill>
                <a:effectLst/>
              </a:rPr>
              <a:t>false</a:t>
            </a:r>
            <a:r>
              <a:rPr lang="en" altLang="zh-CN" sz="800">
                <a:solidFill>
                  <a:srgbClr val="878787"/>
                </a:solidFill>
                <a:effectLst/>
              </a:rPr>
              <a:t>"&gt;</a:t>
            </a:r>
            <a:endParaRPr lang="en" altLang="zh-CN" sz="800">
              <a:solidFill>
                <a:srgbClr val="558A03"/>
              </a:solidFill>
              <a:effectLst/>
            </a:endParaRPr>
          </a:p>
          <a:p>
            <a:r>
              <a:rPr lang="en" altLang="zh-CN" sz="800">
                <a:solidFill>
                  <a:srgbClr val="191C1F"/>
                </a:solidFill>
                <a:effectLst/>
              </a:rPr>
              <a:t>    </a:t>
            </a:r>
            <a:r>
              <a:rPr lang="en" altLang="zh-CN" sz="800">
                <a:solidFill>
                  <a:srgbClr val="878787"/>
                </a:solidFill>
                <a:effectLst/>
              </a:rPr>
              <a:t>&lt;</a:t>
            </a:r>
            <a:r>
              <a:rPr lang="en" altLang="zh-CN" sz="800">
                <a:solidFill>
                  <a:srgbClr val="850043"/>
                </a:solidFill>
                <a:effectLst/>
              </a:rPr>
              <a:t>appender-ref </a:t>
            </a:r>
            <a:r>
              <a:rPr lang="en" altLang="zh-CN" sz="800">
                <a:solidFill>
                  <a:srgbClr val="558A03"/>
                </a:solidFill>
                <a:effectLst/>
              </a:rPr>
              <a:t>ref</a:t>
            </a:r>
            <a:r>
              <a:rPr lang="en" altLang="zh-CN" sz="800">
                <a:solidFill>
                  <a:srgbClr val="878787"/>
                </a:solidFill>
                <a:effectLst/>
              </a:rPr>
              <a:t>="</a:t>
            </a:r>
            <a:r>
              <a:rPr lang="en" altLang="zh-CN" sz="800">
                <a:solidFill>
                  <a:srgbClr val="0C6399"/>
                </a:solidFill>
                <a:effectLst/>
              </a:rPr>
              <a:t>FILE-AUDIT</a:t>
            </a:r>
            <a:r>
              <a:rPr lang="en" altLang="zh-CN" sz="800">
                <a:solidFill>
                  <a:srgbClr val="878787"/>
                </a:solidFill>
                <a:effectLst/>
              </a:rPr>
              <a:t>"</a:t>
            </a:r>
            <a:r>
              <a:rPr lang="en" altLang="zh-CN" sz="800">
                <a:solidFill>
                  <a:srgbClr val="850043"/>
                </a:solidFill>
                <a:effectLst/>
              </a:rPr>
              <a:t> </a:t>
            </a:r>
            <a:r>
              <a:rPr lang="en" altLang="zh-CN" sz="800">
                <a:solidFill>
                  <a:srgbClr val="878787"/>
                </a:solidFill>
                <a:effectLst/>
              </a:rPr>
              <a:t>/&gt;</a:t>
            </a:r>
            <a:endParaRPr lang="en" altLang="zh-CN" sz="800">
              <a:solidFill>
                <a:srgbClr val="850043"/>
              </a:solidFill>
              <a:effectLst/>
            </a:endParaRPr>
          </a:p>
          <a:p>
            <a:r>
              <a:rPr lang="en" altLang="zh-CN" sz="800">
                <a:solidFill>
                  <a:srgbClr val="191C1F"/>
                </a:solidFill>
                <a:effectLst/>
              </a:rPr>
              <a:t>  </a:t>
            </a:r>
            <a:r>
              <a:rPr lang="en" altLang="zh-CN" sz="800">
                <a:solidFill>
                  <a:srgbClr val="878787"/>
                </a:solidFill>
                <a:effectLst/>
              </a:rPr>
              <a:t>&lt;/</a:t>
            </a:r>
            <a:r>
              <a:rPr lang="en" altLang="zh-CN" sz="800">
                <a:solidFill>
                  <a:srgbClr val="850043"/>
                </a:solidFill>
                <a:effectLst/>
              </a:rPr>
              <a:t>logger</a:t>
            </a:r>
            <a:r>
              <a:rPr lang="en" altLang="zh-CN" sz="800">
                <a:solidFill>
                  <a:srgbClr val="878787"/>
                </a:solidFill>
                <a:effectLst/>
              </a:rPr>
              <a:t>&gt;</a:t>
            </a:r>
            <a:endParaRPr lang="en" altLang="zh-CN" sz="800">
              <a:solidFill>
                <a:srgbClr val="191C1F"/>
              </a:solidFill>
              <a:effectLst/>
            </a:endParaRPr>
          </a:p>
          <a:p>
            <a:r>
              <a:rPr lang="en" altLang="zh-CN" sz="800">
                <a:solidFill>
                  <a:srgbClr val="191C1F"/>
                </a:solidFill>
                <a:effectLst/>
              </a:rPr>
              <a:t>  </a:t>
            </a:r>
            <a:r>
              <a:rPr lang="en" altLang="zh-CN" sz="800">
                <a:solidFill>
                  <a:srgbClr val="878787"/>
                </a:solidFill>
                <a:effectLst/>
              </a:rPr>
              <a:t>&lt;</a:t>
            </a:r>
            <a:r>
              <a:rPr lang="en" altLang="zh-CN" sz="800">
                <a:solidFill>
                  <a:srgbClr val="850043"/>
                </a:solidFill>
                <a:effectLst/>
              </a:rPr>
              <a:t>root </a:t>
            </a:r>
            <a:r>
              <a:rPr lang="en" altLang="zh-CN" sz="800">
                <a:solidFill>
                  <a:srgbClr val="558A03"/>
                </a:solidFill>
                <a:effectLst/>
              </a:rPr>
              <a:t>level</a:t>
            </a:r>
            <a:r>
              <a:rPr lang="en" altLang="zh-CN" sz="800">
                <a:solidFill>
                  <a:srgbClr val="878787"/>
                </a:solidFill>
                <a:effectLst/>
              </a:rPr>
              <a:t>="</a:t>
            </a:r>
            <a:r>
              <a:rPr lang="en" altLang="zh-CN" sz="800">
                <a:solidFill>
                  <a:srgbClr val="0C6399"/>
                </a:solidFill>
                <a:effectLst/>
              </a:rPr>
              <a:t>error</a:t>
            </a:r>
            <a:r>
              <a:rPr lang="en" altLang="zh-CN" sz="800">
                <a:solidFill>
                  <a:srgbClr val="878787"/>
                </a:solidFill>
                <a:effectLst/>
              </a:rPr>
              <a:t>"&gt;</a:t>
            </a:r>
            <a:endParaRPr lang="en" altLang="zh-CN" sz="800">
              <a:solidFill>
                <a:srgbClr val="850043"/>
              </a:solidFill>
              <a:effectLst/>
            </a:endParaRPr>
          </a:p>
          <a:p>
            <a:r>
              <a:rPr lang="en" altLang="zh-CN" sz="800">
                <a:solidFill>
                  <a:srgbClr val="191C1F"/>
                </a:solidFill>
                <a:effectLst/>
              </a:rPr>
              <a:t>    </a:t>
            </a:r>
            <a:r>
              <a:rPr lang="en" altLang="zh-CN" sz="800">
                <a:solidFill>
                  <a:srgbClr val="878787"/>
                </a:solidFill>
                <a:effectLst/>
              </a:rPr>
              <a:t>&lt;</a:t>
            </a:r>
            <a:r>
              <a:rPr lang="en" altLang="zh-CN" sz="800">
                <a:solidFill>
                  <a:srgbClr val="850043"/>
                </a:solidFill>
                <a:effectLst/>
              </a:rPr>
              <a:t>appender-ref </a:t>
            </a:r>
            <a:r>
              <a:rPr lang="en" altLang="zh-CN" sz="800">
                <a:solidFill>
                  <a:srgbClr val="558A03"/>
                </a:solidFill>
                <a:effectLst/>
              </a:rPr>
              <a:t>ref</a:t>
            </a:r>
            <a:r>
              <a:rPr lang="en" altLang="zh-CN" sz="800">
                <a:solidFill>
                  <a:srgbClr val="878787"/>
                </a:solidFill>
                <a:effectLst/>
              </a:rPr>
              <a:t>="</a:t>
            </a:r>
            <a:r>
              <a:rPr lang="en" altLang="zh-CN" sz="800">
                <a:solidFill>
                  <a:srgbClr val="0C6399"/>
                </a:solidFill>
                <a:effectLst/>
              </a:rPr>
              <a:t>FILE-AUDIT</a:t>
            </a:r>
            <a:r>
              <a:rPr lang="en" altLang="zh-CN" sz="800">
                <a:solidFill>
                  <a:srgbClr val="878787"/>
                </a:solidFill>
                <a:effectLst/>
              </a:rPr>
              <a:t>"</a:t>
            </a:r>
            <a:r>
              <a:rPr lang="en" altLang="zh-CN" sz="800">
                <a:solidFill>
                  <a:srgbClr val="850043"/>
                </a:solidFill>
                <a:effectLst/>
              </a:rPr>
              <a:t> </a:t>
            </a:r>
            <a:r>
              <a:rPr lang="en" altLang="zh-CN" sz="800">
                <a:solidFill>
                  <a:srgbClr val="878787"/>
                </a:solidFill>
                <a:effectLst/>
              </a:rPr>
              <a:t>/&gt;</a:t>
            </a:r>
            <a:endParaRPr lang="en" altLang="zh-CN" sz="800">
              <a:solidFill>
                <a:srgbClr val="850043"/>
              </a:solidFill>
              <a:effectLst/>
            </a:endParaRPr>
          </a:p>
          <a:p>
            <a:r>
              <a:rPr lang="en" altLang="zh-CN" sz="800">
                <a:solidFill>
                  <a:srgbClr val="191C1F"/>
                </a:solidFill>
                <a:effectLst/>
              </a:rPr>
              <a:t>  </a:t>
            </a:r>
            <a:r>
              <a:rPr lang="en" altLang="zh-CN" sz="800">
                <a:solidFill>
                  <a:srgbClr val="878787"/>
                </a:solidFill>
                <a:effectLst/>
              </a:rPr>
              <a:t>&lt;/</a:t>
            </a:r>
            <a:r>
              <a:rPr lang="en" altLang="zh-CN" sz="800">
                <a:solidFill>
                  <a:srgbClr val="850043"/>
                </a:solidFill>
                <a:effectLst/>
              </a:rPr>
              <a:t>root</a:t>
            </a:r>
            <a:r>
              <a:rPr lang="en" altLang="zh-CN" sz="800">
                <a:solidFill>
                  <a:srgbClr val="878787"/>
                </a:solidFill>
                <a:effectLst/>
              </a:rPr>
              <a:t>&gt;</a:t>
            </a:r>
            <a:endParaRPr lang="en" altLang="zh-CN" sz="800">
              <a:solidFill>
                <a:srgbClr val="191C1F"/>
              </a:solidFill>
              <a:effectLst/>
            </a:endParaRPr>
          </a:p>
          <a:p>
            <a:r>
              <a:rPr lang="en" altLang="zh-CN" sz="800">
                <a:solidFill>
                  <a:srgbClr val="878787"/>
                </a:solidFill>
                <a:effectLst/>
              </a:rPr>
              <a:t>&lt;/</a:t>
            </a:r>
            <a:r>
              <a:rPr lang="en" altLang="zh-CN" sz="800">
                <a:solidFill>
                  <a:srgbClr val="850043"/>
                </a:solidFill>
                <a:effectLst/>
              </a:rPr>
              <a:t>configuration</a:t>
            </a:r>
            <a:r>
              <a:rPr lang="en" altLang="zh-CN" sz="800">
                <a:solidFill>
                  <a:srgbClr val="878787"/>
                </a:solidFill>
                <a:effectLst/>
              </a:rPr>
              <a:t>&gt;</a:t>
            </a:r>
            <a:endParaRPr lang="en" altLang="zh-CN" sz="800">
              <a:solidFill>
                <a:srgbClr val="850043"/>
              </a:solidFill>
              <a:effectLst/>
            </a:endParaRPr>
          </a:p>
        </p:txBody>
      </p:sp>
      <p:sp>
        <p:nvSpPr>
          <p:cNvPr id="14" name="矩形 13">
            <a:extLst>
              <a:ext uri="{FF2B5EF4-FFF2-40B4-BE49-F238E27FC236}">
                <a16:creationId xmlns:a16="http://schemas.microsoft.com/office/drawing/2014/main" id="{42828531-151C-864F-A28C-973DF137814F}"/>
              </a:ext>
            </a:extLst>
          </p:cNvPr>
          <p:cNvSpPr/>
          <p:nvPr/>
        </p:nvSpPr>
        <p:spPr>
          <a:xfrm>
            <a:off x="683568" y="627534"/>
            <a:ext cx="1465914" cy="307777"/>
          </a:xfrm>
          <a:prstGeom prst="rect">
            <a:avLst/>
          </a:prstGeom>
        </p:spPr>
        <p:txBody>
          <a:bodyPr wrap="none">
            <a:spAutoFit/>
          </a:bodyPr>
          <a:lstStyle/>
          <a:p>
            <a:r>
              <a:rPr lang="en" altLang="zh-CN" sz="1400" b="0" i="0" u="none" strike="noStrike">
                <a:solidFill>
                  <a:srgbClr val="212529"/>
                </a:solidFill>
                <a:effectLst/>
                <a:latin typeface="Microsoft YaHei" panose="020B0503020204020204" pitchFamily="34" charset="-122"/>
                <a:ea typeface="Microsoft YaHei" panose="020B0503020204020204" pitchFamily="34" charset="-122"/>
              </a:rPr>
              <a:t>3. Logback.xml</a:t>
            </a:r>
          </a:p>
        </p:txBody>
      </p:sp>
    </p:spTree>
    <p:extLst>
      <p:ext uri="{BB962C8B-B14F-4D97-AF65-F5344CB8AC3E}">
        <p14:creationId xmlns:p14="http://schemas.microsoft.com/office/powerpoint/2010/main" val="32111247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3"/>
          <p:cNvCxnSpPr/>
          <p:nvPr/>
        </p:nvCxnSpPr>
        <p:spPr bwMode="auto">
          <a:xfrm>
            <a:off x="2437449" y="2568556"/>
            <a:ext cx="5182551" cy="0"/>
          </a:xfrm>
          <a:prstGeom prst="line">
            <a:avLst/>
          </a:prstGeom>
          <a:solidFill>
            <a:schemeClr val="accent1"/>
          </a:solidFill>
          <a:ln w="9525" cap="flat" cmpd="sng" algn="ctr">
            <a:solidFill>
              <a:schemeClr val="accent5"/>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3" name="组合 7"/>
          <p:cNvGrpSpPr/>
          <p:nvPr/>
        </p:nvGrpSpPr>
        <p:grpSpPr>
          <a:xfrm>
            <a:off x="761525" y="1733550"/>
            <a:ext cx="1725732" cy="1731170"/>
            <a:chOff x="6609209" y="790981"/>
            <a:chExt cx="2301875" cy="2308226"/>
          </a:xfrm>
        </p:grpSpPr>
        <p:sp>
          <p:nvSpPr>
            <p:cNvPr id="4" name="Oval 5"/>
            <p:cNvSpPr>
              <a:spLocks noChangeArrowheads="1"/>
            </p:cNvSpPr>
            <p:nvPr/>
          </p:nvSpPr>
          <p:spPr bwMode="auto">
            <a:xfrm>
              <a:off x="6609209" y="790981"/>
              <a:ext cx="2301875" cy="2308226"/>
            </a:xfrm>
            <a:prstGeom prst="ellipse">
              <a:avLst/>
            </a:prstGeom>
            <a:solidFill>
              <a:srgbClr val="EEF0F0"/>
            </a:solidFill>
            <a:ln w="28575">
              <a:gradFill flip="none" rotWithShape="1">
                <a:gsLst>
                  <a:gs pos="0">
                    <a:srgbClr val="FFFFFF"/>
                  </a:gs>
                  <a:gs pos="100000">
                    <a:srgbClr val="D9D9DA"/>
                  </a:gs>
                </a:gsLst>
                <a:lin ang="2700000" scaled="0"/>
                <a:tileRect/>
              </a:gradFill>
            </a:ln>
            <a:effectLst>
              <a:outerShdw blurRad="279400" dist="76200" dir="2700000" sx="101000" sy="101000" algn="tl"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solidFill>
                  <a:schemeClr val="lt1"/>
                </a:solidFill>
              </a:endParaRPr>
            </a:p>
          </p:txBody>
        </p:sp>
        <p:sp>
          <p:nvSpPr>
            <p:cNvPr id="5" name="Freeform 6"/>
            <p:cNvSpPr>
              <a:spLocks noEditPoints="1"/>
            </p:cNvSpPr>
            <p:nvPr/>
          </p:nvSpPr>
          <p:spPr bwMode="auto">
            <a:xfrm>
              <a:off x="6733033" y="914806"/>
              <a:ext cx="2054225" cy="2058987"/>
            </a:xfrm>
            <a:custGeom>
              <a:avLst/>
              <a:gdLst>
                <a:gd name="T0" fmla="*/ 1653 w 3306"/>
                <a:gd name="T1" fmla="*/ 0 h 3306"/>
                <a:gd name="T2" fmla="*/ 3306 w 3306"/>
                <a:gd name="T3" fmla="*/ 1653 h 3306"/>
                <a:gd name="T4" fmla="*/ 1653 w 3306"/>
                <a:gd name="T5" fmla="*/ 3306 h 3306"/>
                <a:gd name="T6" fmla="*/ 0 w 3306"/>
                <a:gd name="T7" fmla="*/ 1653 h 3306"/>
                <a:gd name="T8" fmla="*/ 1653 w 3306"/>
                <a:gd name="T9" fmla="*/ 0 h 3306"/>
                <a:gd name="T10" fmla="*/ 1653 w 3306"/>
                <a:gd name="T11" fmla="*/ 112 h 3306"/>
                <a:gd name="T12" fmla="*/ 3193 w 3306"/>
                <a:gd name="T13" fmla="*/ 1653 h 3306"/>
                <a:gd name="T14" fmla="*/ 1653 w 3306"/>
                <a:gd name="T15" fmla="*/ 3193 h 3306"/>
                <a:gd name="T16" fmla="*/ 112 w 3306"/>
                <a:gd name="T17" fmla="*/ 1653 h 3306"/>
                <a:gd name="T18" fmla="*/ 1653 w 3306"/>
                <a:gd name="T19" fmla="*/ 112 h 3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6" h="3306">
                  <a:moveTo>
                    <a:pt x="1653" y="0"/>
                  </a:moveTo>
                  <a:cubicBezTo>
                    <a:pt x="2565" y="0"/>
                    <a:pt x="3306" y="740"/>
                    <a:pt x="3306" y="1653"/>
                  </a:cubicBezTo>
                  <a:cubicBezTo>
                    <a:pt x="3306" y="2565"/>
                    <a:pt x="2565" y="3306"/>
                    <a:pt x="1653" y="3306"/>
                  </a:cubicBezTo>
                  <a:cubicBezTo>
                    <a:pt x="740" y="3306"/>
                    <a:pt x="0" y="2565"/>
                    <a:pt x="0" y="1653"/>
                  </a:cubicBezTo>
                  <a:cubicBezTo>
                    <a:pt x="0" y="740"/>
                    <a:pt x="740" y="0"/>
                    <a:pt x="1653" y="0"/>
                  </a:cubicBezTo>
                  <a:close/>
                  <a:moveTo>
                    <a:pt x="1653" y="112"/>
                  </a:moveTo>
                  <a:cubicBezTo>
                    <a:pt x="2503" y="112"/>
                    <a:pt x="3193" y="802"/>
                    <a:pt x="3193" y="1653"/>
                  </a:cubicBezTo>
                  <a:cubicBezTo>
                    <a:pt x="3193" y="2503"/>
                    <a:pt x="2503" y="3193"/>
                    <a:pt x="1653" y="3193"/>
                  </a:cubicBezTo>
                  <a:cubicBezTo>
                    <a:pt x="802" y="3193"/>
                    <a:pt x="112" y="2503"/>
                    <a:pt x="112" y="1653"/>
                  </a:cubicBezTo>
                  <a:cubicBezTo>
                    <a:pt x="112" y="802"/>
                    <a:pt x="802" y="112"/>
                    <a:pt x="1653" y="112"/>
                  </a:cubicBezTo>
                  <a:close/>
                </a:path>
              </a:pathLst>
            </a:custGeom>
            <a:solidFill>
              <a:schemeClr val="accent5"/>
            </a:solidFill>
            <a:ln w="28575">
              <a:noFill/>
            </a:ln>
            <a:effectLst>
              <a:outerShdw blurRad="279400" dist="76200" dir="2700000" sx="101000" sy="101000" algn="tl"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solidFill>
                  <a:schemeClr val="lt1"/>
                </a:solidFill>
              </a:endParaRPr>
            </a:p>
          </p:txBody>
        </p:sp>
      </p:grpSp>
      <p:sp>
        <p:nvSpPr>
          <p:cNvPr id="6" name="TextBox 5"/>
          <p:cNvSpPr txBox="1"/>
          <p:nvPr/>
        </p:nvSpPr>
        <p:spPr>
          <a:xfrm>
            <a:off x="2682902" y="1956556"/>
            <a:ext cx="4691645" cy="623229"/>
          </a:xfrm>
          <a:prstGeom prst="rect">
            <a:avLst/>
          </a:prstGeom>
          <a:noFill/>
        </p:spPr>
        <p:txBody>
          <a:bodyPr wrap="square" lIns="68562" tIns="34281" rIns="68562" bIns="34281" rtlCol="0">
            <a:spAutoFit/>
          </a:bodyPr>
          <a:lstStyle/>
          <a:p>
            <a:pPr algn="ctr"/>
            <a:r>
              <a:rPr lang="en-US" altLang="zh-CN" sz="3600" b="1" dirty="0">
                <a:solidFill>
                  <a:schemeClr val="accent5"/>
                </a:solidFill>
                <a:latin typeface="微软雅黑" panose="020B0503020204020204" pitchFamily="34" charset="-122"/>
                <a:ea typeface="微软雅黑" panose="020B0503020204020204" pitchFamily="34" charset="-122"/>
              </a:rPr>
              <a:t>Lombok</a:t>
            </a:r>
            <a:endParaRPr lang="zh-CN" altLang="en-US" sz="3600" b="1" dirty="0">
              <a:solidFill>
                <a:schemeClr val="accent5"/>
              </a:solidFill>
              <a:latin typeface="微软雅黑" panose="020B0503020204020204" pitchFamily="34" charset="-122"/>
              <a:ea typeface="微软雅黑" panose="020B0503020204020204" pitchFamily="34" charset="-122"/>
            </a:endParaRPr>
          </a:p>
        </p:txBody>
      </p:sp>
      <p:sp>
        <p:nvSpPr>
          <p:cNvPr id="15" name="TextBox 79"/>
          <p:cNvSpPr txBox="1"/>
          <p:nvPr/>
        </p:nvSpPr>
        <p:spPr>
          <a:xfrm>
            <a:off x="1273749" y="2190750"/>
            <a:ext cx="789319" cy="838691"/>
          </a:xfrm>
          <a:prstGeom prst="rect">
            <a:avLst/>
          </a:prstGeom>
          <a:noFill/>
        </p:spPr>
        <p:txBody>
          <a:bodyPr wrap="none" lIns="68580" tIns="34290" rIns="68580" bIns="34290" rtlCol="0">
            <a:spAutoFit/>
          </a:bodyPr>
          <a:lstStyle/>
          <a:p>
            <a:pPr algn="ctr"/>
            <a:r>
              <a:rPr lang="en-US" altLang="zh-CN" sz="5000" b="1" dirty="0">
                <a:solidFill>
                  <a:schemeClr val="accent5"/>
                </a:solidFill>
              </a:rPr>
              <a:t>04</a:t>
            </a:r>
            <a:endParaRPr lang="en-US" sz="5000" b="1" dirty="0">
              <a:solidFill>
                <a:schemeClr val="accent5"/>
              </a:solidFill>
            </a:endParaRPr>
          </a:p>
        </p:txBody>
      </p:sp>
    </p:spTree>
    <p:extLst>
      <p:ext uri="{BB962C8B-B14F-4D97-AF65-F5344CB8AC3E}">
        <p14:creationId xmlns:p14="http://schemas.microsoft.com/office/powerpoint/2010/main" val="20356267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28DB76-0F3B-AE46-9E14-160E9C24DA2A}"/>
              </a:ext>
            </a:extLst>
          </p:cNvPr>
          <p:cNvSpPr>
            <a:spLocks noGrp="1"/>
          </p:cNvSpPr>
          <p:nvPr>
            <p:ph type="title"/>
          </p:nvPr>
        </p:nvSpPr>
        <p:spPr/>
        <p:txBody>
          <a:bodyPr/>
          <a:lstStyle/>
          <a:p>
            <a:endParaRPr kumimoji="1" lang="zh-CN" altLang="en-US"/>
          </a:p>
        </p:txBody>
      </p:sp>
      <p:sp>
        <p:nvSpPr>
          <p:cNvPr id="3" name="矩形 2">
            <a:extLst>
              <a:ext uri="{FF2B5EF4-FFF2-40B4-BE49-F238E27FC236}">
                <a16:creationId xmlns:a16="http://schemas.microsoft.com/office/drawing/2014/main" id="{7C737108-FB6D-3B49-88B9-7AF3FF5A30DE}"/>
              </a:ext>
            </a:extLst>
          </p:cNvPr>
          <p:cNvSpPr/>
          <p:nvPr/>
        </p:nvSpPr>
        <p:spPr>
          <a:xfrm>
            <a:off x="755576" y="987574"/>
            <a:ext cx="7560840" cy="700576"/>
          </a:xfrm>
          <a:prstGeom prst="rect">
            <a:avLst/>
          </a:prstGeom>
        </p:spPr>
        <p:txBody>
          <a:bodyPr wrap="square">
            <a:spAutoFit/>
          </a:bodyPr>
          <a:lstStyle/>
          <a:p>
            <a:pPr>
              <a:lnSpc>
                <a:spcPct val="150000"/>
              </a:lnSpc>
            </a:pPr>
            <a:r>
              <a:rPr lang="en" altLang="zh-CN" sz="1400" b="0" i="0" u="none" strike="noStrike">
                <a:solidFill>
                  <a:srgbClr val="404040"/>
                </a:solidFill>
                <a:effectLst/>
                <a:latin typeface="Microsoft YaHei" panose="020B0503020204020204" pitchFamily="34" charset="-122"/>
                <a:ea typeface="Microsoft YaHei" panose="020B0503020204020204" pitchFamily="34" charset="-122"/>
              </a:rPr>
              <a:t>Lombok</a:t>
            </a:r>
            <a:r>
              <a:rPr lang="zh-CN" altLang="en-US" sz="1400" b="0" i="0" u="none" strike="noStrike">
                <a:solidFill>
                  <a:srgbClr val="404040"/>
                </a:solidFill>
                <a:effectLst/>
                <a:latin typeface="Microsoft YaHei" panose="020B0503020204020204" pitchFamily="34" charset="-122"/>
                <a:ea typeface="Microsoft YaHei" panose="020B0503020204020204" pitchFamily="34" charset="-122"/>
              </a:rPr>
              <a:t>是一个可以通过简单的注解形式来帮助我们简化消除一些必须有但显得很臃肿的</a:t>
            </a:r>
            <a:r>
              <a:rPr lang="en" altLang="zh-CN" sz="1400" b="0" i="0" u="none" strike="noStrike">
                <a:solidFill>
                  <a:srgbClr val="404040"/>
                </a:solidFill>
                <a:effectLst/>
                <a:latin typeface="Microsoft YaHei" panose="020B0503020204020204" pitchFamily="34" charset="-122"/>
                <a:ea typeface="Microsoft YaHei" panose="020B0503020204020204" pitchFamily="34" charset="-122"/>
              </a:rPr>
              <a:t>Java</a:t>
            </a:r>
            <a:r>
              <a:rPr lang="zh-CN" altLang="en-US" sz="1400" b="0" i="0" u="none" strike="noStrike">
                <a:solidFill>
                  <a:srgbClr val="404040"/>
                </a:solidFill>
                <a:effectLst/>
                <a:latin typeface="Microsoft YaHei" panose="020B0503020204020204" pitchFamily="34" charset="-122"/>
                <a:ea typeface="Microsoft YaHei" panose="020B0503020204020204" pitchFamily="34" charset="-122"/>
              </a:rPr>
              <a:t>代码的工具，通过使用对应的注解，可以在编译源码的时候生成对应的方法。</a:t>
            </a:r>
            <a:endParaRPr lang="zh-CN" altLang="en-US" sz="1400">
              <a:latin typeface="Microsoft YaHei" panose="020B0503020204020204" pitchFamily="34" charset="-122"/>
              <a:ea typeface="Microsoft YaHei" panose="020B0503020204020204" pitchFamily="34" charset="-122"/>
            </a:endParaRPr>
          </a:p>
        </p:txBody>
      </p:sp>
      <p:sp>
        <p:nvSpPr>
          <p:cNvPr id="4" name="矩形 3">
            <a:extLst>
              <a:ext uri="{FF2B5EF4-FFF2-40B4-BE49-F238E27FC236}">
                <a16:creationId xmlns:a16="http://schemas.microsoft.com/office/drawing/2014/main" id="{E58177FC-FD37-5744-A088-5DB8563FE37D}"/>
              </a:ext>
            </a:extLst>
          </p:cNvPr>
          <p:cNvSpPr/>
          <p:nvPr/>
        </p:nvSpPr>
        <p:spPr>
          <a:xfrm>
            <a:off x="890790" y="1717400"/>
            <a:ext cx="3675492" cy="3139321"/>
          </a:xfrm>
          <a:prstGeom prst="rect">
            <a:avLst/>
          </a:prstGeom>
        </p:spPr>
        <p:txBody>
          <a:bodyPr wrap="square">
            <a:spAutoFit/>
          </a:bodyPr>
          <a:lstStyle/>
          <a:p>
            <a:r>
              <a:rPr lang="en" altLang="zh-CN" b="0" i="0" u="none" strike="noStrike">
                <a:solidFill>
                  <a:srgbClr val="D9230F"/>
                </a:solidFill>
                <a:effectLst/>
                <a:latin typeface="Open Sans"/>
                <a:hlinkClick r:id="rId2"/>
              </a:rPr>
              <a:t>val</a:t>
            </a:r>
            <a:endParaRPr lang="en" altLang="zh-CN" b="0" i="0" u="none" strike="noStrike">
              <a:solidFill>
                <a:srgbClr val="CE4844"/>
              </a:solidFill>
              <a:effectLst/>
              <a:latin typeface="Open Sans"/>
            </a:endParaRPr>
          </a:p>
          <a:p>
            <a:r>
              <a:rPr lang="en" altLang="zh-CN" b="0" i="0" u="none" strike="noStrike">
                <a:solidFill>
                  <a:srgbClr val="D9230F"/>
                </a:solidFill>
                <a:effectLst/>
                <a:latin typeface="Open Sans"/>
                <a:hlinkClick r:id="rId3"/>
              </a:rPr>
              <a:t>var</a:t>
            </a:r>
            <a:endParaRPr lang="en" altLang="zh-CN" b="0" i="0" u="none" strike="noStrike">
              <a:solidFill>
                <a:srgbClr val="CE4844"/>
              </a:solidFill>
              <a:effectLst/>
              <a:latin typeface="Open Sans"/>
            </a:endParaRPr>
          </a:p>
          <a:p>
            <a:r>
              <a:rPr lang="en" altLang="zh-CN" b="0" i="0" u="none" strike="noStrike">
                <a:solidFill>
                  <a:srgbClr val="D9230F"/>
                </a:solidFill>
                <a:effectLst/>
                <a:latin typeface="Open Sans"/>
                <a:hlinkClick r:id="rId4"/>
              </a:rPr>
              <a:t>@NonNull</a:t>
            </a:r>
            <a:endParaRPr lang="en" altLang="zh-CN" b="0" i="0" u="none" strike="noStrike">
              <a:solidFill>
                <a:srgbClr val="CE4844"/>
              </a:solidFill>
              <a:effectLst/>
              <a:latin typeface="Open Sans"/>
            </a:endParaRPr>
          </a:p>
          <a:p>
            <a:r>
              <a:rPr lang="en" altLang="zh-CN" b="0" i="0" u="none" strike="noStrike">
                <a:solidFill>
                  <a:srgbClr val="D9230F"/>
                </a:solidFill>
                <a:effectLst/>
                <a:latin typeface="Open Sans"/>
                <a:hlinkClick r:id="rId5"/>
              </a:rPr>
              <a:t>@Cleanup</a:t>
            </a:r>
            <a:endParaRPr lang="en" altLang="zh-CN" b="0" i="0" u="none" strike="noStrike">
              <a:solidFill>
                <a:srgbClr val="CE4844"/>
              </a:solidFill>
              <a:effectLst/>
              <a:latin typeface="Open Sans"/>
            </a:endParaRPr>
          </a:p>
          <a:p>
            <a:r>
              <a:rPr lang="en" altLang="zh-CN" b="0" i="0" u="none" strike="noStrike">
                <a:solidFill>
                  <a:srgbClr val="D9230F"/>
                </a:solidFill>
                <a:effectLst/>
                <a:latin typeface="Open Sans"/>
                <a:hlinkClick r:id="rId6"/>
              </a:rPr>
              <a:t>@Getter/@Setter</a:t>
            </a:r>
            <a:endParaRPr lang="en" altLang="zh-CN" b="0" i="0" u="none" strike="noStrike">
              <a:solidFill>
                <a:srgbClr val="CE4844"/>
              </a:solidFill>
              <a:effectLst/>
              <a:latin typeface="Open Sans"/>
            </a:endParaRPr>
          </a:p>
          <a:p>
            <a:r>
              <a:rPr lang="en" altLang="zh-CN" b="0" i="0" u="none" strike="noStrike">
                <a:solidFill>
                  <a:srgbClr val="D9230F"/>
                </a:solidFill>
                <a:effectLst/>
                <a:latin typeface="Open Sans"/>
                <a:hlinkClick r:id="rId7"/>
              </a:rPr>
              <a:t>@ToString</a:t>
            </a:r>
            <a:endParaRPr lang="en" altLang="zh-CN" b="0" i="0" u="none" strike="noStrike">
              <a:solidFill>
                <a:srgbClr val="CE4844"/>
              </a:solidFill>
              <a:effectLst/>
              <a:latin typeface="Open Sans"/>
            </a:endParaRPr>
          </a:p>
          <a:p>
            <a:r>
              <a:rPr lang="en" altLang="zh-CN" b="0" i="0" u="none" strike="noStrike">
                <a:solidFill>
                  <a:srgbClr val="D9230F"/>
                </a:solidFill>
                <a:effectLst/>
                <a:latin typeface="Open Sans"/>
                <a:hlinkClick r:id="rId8"/>
              </a:rPr>
              <a:t>@EqualsAndHashCode</a:t>
            </a:r>
            <a:endParaRPr lang="en" altLang="zh-CN" b="0" i="0" u="none" strike="noStrike">
              <a:solidFill>
                <a:srgbClr val="CE4844"/>
              </a:solidFill>
              <a:effectLst/>
              <a:latin typeface="Open Sans"/>
            </a:endParaRPr>
          </a:p>
          <a:p>
            <a:r>
              <a:rPr lang="en" altLang="zh-CN" b="0" i="0" u="none" strike="noStrike">
                <a:solidFill>
                  <a:srgbClr val="D9230F"/>
                </a:solidFill>
                <a:effectLst/>
                <a:latin typeface="Open Sans"/>
                <a:hlinkClick r:id="rId9"/>
              </a:rPr>
              <a:t>@NoArgsConstructor, @RequiredArgsConstructor and @AllArgsConstructor</a:t>
            </a:r>
            <a:endParaRPr lang="en" altLang="zh-CN" b="0" i="0" u="none" strike="noStrike">
              <a:solidFill>
                <a:srgbClr val="CE4844"/>
              </a:solidFill>
              <a:effectLst/>
              <a:latin typeface="Open Sans"/>
            </a:endParaRPr>
          </a:p>
          <a:p>
            <a:endParaRPr lang="en" altLang="zh-CN" b="0" i="0" u="none" strike="noStrike">
              <a:solidFill>
                <a:srgbClr val="777777"/>
              </a:solidFill>
              <a:effectLst/>
              <a:latin typeface="Open Sans"/>
            </a:endParaRPr>
          </a:p>
        </p:txBody>
      </p:sp>
      <p:sp>
        <p:nvSpPr>
          <p:cNvPr id="5" name="矩形 4">
            <a:extLst>
              <a:ext uri="{FF2B5EF4-FFF2-40B4-BE49-F238E27FC236}">
                <a16:creationId xmlns:a16="http://schemas.microsoft.com/office/drawing/2014/main" id="{1F76F3E1-22BB-F344-BC38-339F1349B8B8}"/>
              </a:ext>
            </a:extLst>
          </p:cNvPr>
          <p:cNvSpPr/>
          <p:nvPr/>
        </p:nvSpPr>
        <p:spPr>
          <a:xfrm>
            <a:off x="4788024" y="1717400"/>
            <a:ext cx="2674640" cy="2308324"/>
          </a:xfrm>
          <a:prstGeom prst="rect">
            <a:avLst/>
          </a:prstGeom>
        </p:spPr>
        <p:txBody>
          <a:bodyPr wrap="square">
            <a:spAutoFit/>
          </a:bodyPr>
          <a:lstStyle/>
          <a:p>
            <a:r>
              <a:rPr lang="en" altLang="zh-CN">
                <a:solidFill>
                  <a:srgbClr val="D9230F"/>
                </a:solidFill>
                <a:latin typeface="Open Sans"/>
                <a:hlinkClick r:id="rId10"/>
              </a:rPr>
              <a:t>@Data</a:t>
            </a:r>
            <a:endParaRPr lang="en" altLang="zh-CN">
              <a:solidFill>
                <a:srgbClr val="CE4844"/>
              </a:solidFill>
              <a:latin typeface="Open Sans"/>
            </a:endParaRPr>
          </a:p>
          <a:p>
            <a:r>
              <a:rPr lang="en" altLang="zh-CN">
                <a:solidFill>
                  <a:srgbClr val="D9230F"/>
                </a:solidFill>
                <a:latin typeface="Open Sans"/>
                <a:hlinkClick r:id="rId11"/>
              </a:rPr>
              <a:t>@Value</a:t>
            </a:r>
            <a:endParaRPr lang="en" altLang="zh-CN">
              <a:solidFill>
                <a:srgbClr val="CE4844"/>
              </a:solidFill>
              <a:latin typeface="Open Sans"/>
            </a:endParaRPr>
          </a:p>
          <a:p>
            <a:r>
              <a:rPr lang="en" altLang="zh-CN">
                <a:solidFill>
                  <a:srgbClr val="D9230F"/>
                </a:solidFill>
                <a:latin typeface="Open Sans"/>
                <a:hlinkClick r:id="rId12"/>
              </a:rPr>
              <a:t>@Builder</a:t>
            </a:r>
            <a:endParaRPr lang="en" altLang="zh-CN">
              <a:solidFill>
                <a:srgbClr val="CE4844"/>
              </a:solidFill>
              <a:latin typeface="Open Sans"/>
            </a:endParaRPr>
          </a:p>
          <a:p>
            <a:r>
              <a:rPr lang="en" altLang="zh-CN">
                <a:solidFill>
                  <a:srgbClr val="D9230F"/>
                </a:solidFill>
                <a:latin typeface="Open Sans"/>
                <a:hlinkClick r:id="rId13"/>
              </a:rPr>
              <a:t>@SneakyThrows</a:t>
            </a:r>
            <a:endParaRPr lang="en" altLang="zh-CN">
              <a:solidFill>
                <a:srgbClr val="CE4844"/>
              </a:solidFill>
              <a:latin typeface="Open Sans"/>
            </a:endParaRPr>
          </a:p>
          <a:p>
            <a:r>
              <a:rPr lang="en" altLang="zh-CN">
                <a:solidFill>
                  <a:srgbClr val="D9230F"/>
                </a:solidFill>
                <a:latin typeface="Open Sans"/>
                <a:hlinkClick r:id="rId14"/>
              </a:rPr>
              <a:t>@Synchronized</a:t>
            </a:r>
            <a:endParaRPr lang="en" altLang="zh-CN">
              <a:solidFill>
                <a:srgbClr val="CE4844"/>
              </a:solidFill>
              <a:latin typeface="Open Sans"/>
            </a:endParaRPr>
          </a:p>
          <a:p>
            <a:r>
              <a:rPr lang="en" altLang="zh-CN">
                <a:solidFill>
                  <a:srgbClr val="D9230F"/>
                </a:solidFill>
                <a:latin typeface="Open Sans"/>
                <a:hlinkClick r:id="rId15"/>
              </a:rPr>
              <a:t>@With</a:t>
            </a:r>
            <a:endParaRPr lang="en" altLang="zh-CN">
              <a:solidFill>
                <a:srgbClr val="CE4844"/>
              </a:solidFill>
              <a:latin typeface="Open Sans"/>
            </a:endParaRPr>
          </a:p>
          <a:p>
            <a:r>
              <a:rPr lang="en" altLang="zh-CN">
                <a:solidFill>
                  <a:srgbClr val="D9230F"/>
                </a:solidFill>
                <a:latin typeface="Open Sans"/>
                <a:hlinkClick r:id="rId16"/>
              </a:rPr>
              <a:t>@Getter(lazy=true)</a:t>
            </a:r>
            <a:endParaRPr lang="en" altLang="zh-CN">
              <a:solidFill>
                <a:srgbClr val="CE4844"/>
              </a:solidFill>
              <a:latin typeface="Open Sans"/>
            </a:endParaRPr>
          </a:p>
          <a:p>
            <a:r>
              <a:rPr lang="en" altLang="zh-CN">
                <a:solidFill>
                  <a:srgbClr val="D9230F"/>
                </a:solidFill>
                <a:latin typeface="Open Sans"/>
                <a:hlinkClick r:id="rId17"/>
              </a:rPr>
              <a:t>@Log</a:t>
            </a:r>
            <a:endParaRPr lang="en" altLang="zh-CN">
              <a:solidFill>
                <a:srgbClr val="CE4844"/>
              </a:solidFill>
              <a:latin typeface="Open Sans"/>
            </a:endParaRPr>
          </a:p>
        </p:txBody>
      </p:sp>
    </p:spTree>
    <p:extLst>
      <p:ext uri="{BB962C8B-B14F-4D97-AF65-F5344CB8AC3E}">
        <p14:creationId xmlns:p14="http://schemas.microsoft.com/office/powerpoint/2010/main" val="33321488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B1C66E-F327-ED46-B825-C16EF0461262}"/>
              </a:ext>
            </a:extLst>
          </p:cNvPr>
          <p:cNvSpPr>
            <a:spLocks noGrp="1"/>
          </p:cNvSpPr>
          <p:nvPr>
            <p:ph type="title"/>
          </p:nvPr>
        </p:nvSpPr>
        <p:spPr/>
        <p:txBody>
          <a:bodyPr/>
          <a:lstStyle/>
          <a:p>
            <a:r>
              <a:rPr kumimoji="1" lang="en" altLang="zh-CN"/>
              <a:t>IntelliJ IDEA </a:t>
            </a:r>
            <a:r>
              <a:rPr kumimoji="1" lang="zh-CN" altLang="en-US"/>
              <a:t>使用它的方法</a:t>
            </a:r>
            <a:br>
              <a:rPr kumimoji="1" lang="zh-CN" altLang="en-US"/>
            </a:br>
            <a:endParaRPr kumimoji="1" lang="zh-CN" altLang="en-US"/>
          </a:p>
        </p:txBody>
      </p:sp>
      <p:pic>
        <p:nvPicPr>
          <p:cNvPr id="3" name="图片 2">
            <a:extLst>
              <a:ext uri="{FF2B5EF4-FFF2-40B4-BE49-F238E27FC236}">
                <a16:creationId xmlns:a16="http://schemas.microsoft.com/office/drawing/2014/main" id="{45CAA5F3-2159-4248-BD9A-795C563CE357}"/>
              </a:ext>
            </a:extLst>
          </p:cNvPr>
          <p:cNvPicPr>
            <a:picLocks noChangeAspect="1"/>
          </p:cNvPicPr>
          <p:nvPr/>
        </p:nvPicPr>
        <p:blipFill>
          <a:blip r:embed="rId2"/>
          <a:stretch>
            <a:fillRect/>
          </a:stretch>
        </p:blipFill>
        <p:spPr>
          <a:xfrm>
            <a:off x="251520" y="1275607"/>
            <a:ext cx="4390801" cy="2520280"/>
          </a:xfrm>
          <a:prstGeom prst="rect">
            <a:avLst/>
          </a:prstGeom>
        </p:spPr>
      </p:pic>
      <p:sp>
        <p:nvSpPr>
          <p:cNvPr id="4" name="文本框 3">
            <a:extLst>
              <a:ext uri="{FF2B5EF4-FFF2-40B4-BE49-F238E27FC236}">
                <a16:creationId xmlns:a16="http://schemas.microsoft.com/office/drawing/2014/main" id="{92028A3D-853B-2644-AF0F-1344B769D98D}"/>
              </a:ext>
            </a:extLst>
          </p:cNvPr>
          <p:cNvSpPr txBox="1"/>
          <p:nvPr/>
        </p:nvSpPr>
        <p:spPr>
          <a:xfrm>
            <a:off x="4740557" y="1159594"/>
            <a:ext cx="3798761" cy="1721690"/>
          </a:xfrm>
          <a:prstGeom prst="rect">
            <a:avLst/>
          </a:prstGeom>
          <a:noFill/>
        </p:spPr>
        <p:txBody>
          <a:bodyPr wrap="square" rtlCol="0">
            <a:spAutoFit/>
          </a:bodyPr>
          <a:lstStyle/>
          <a:p>
            <a:pPr>
              <a:lnSpc>
                <a:spcPct val="150000"/>
              </a:lnSpc>
            </a:pPr>
            <a:r>
              <a:rPr kumimoji="1" lang="en-US" altLang="zh-CN" sz="1200">
                <a:latin typeface="Microsoft YaHei" panose="020B0503020204020204" pitchFamily="34" charset="-122"/>
                <a:ea typeface="Microsoft YaHei" panose="020B0503020204020204" pitchFamily="34" charset="-122"/>
              </a:rPr>
              <a:t>1</a:t>
            </a:r>
            <a:r>
              <a:rPr kumimoji="1" lang="zh-CN" altLang="en-US" sz="1200">
                <a:latin typeface="Microsoft YaHei" panose="020B0503020204020204" pitchFamily="34" charset="-122"/>
                <a:ea typeface="Microsoft YaHei" panose="020B0503020204020204" pitchFamily="34" charset="-122"/>
              </a:rPr>
              <a:t>、安装插件</a:t>
            </a:r>
            <a:endParaRPr kumimoji="1" lang="en-US" altLang="zh-CN" sz="1200">
              <a:latin typeface="Microsoft YaHei" panose="020B0503020204020204" pitchFamily="34" charset="-122"/>
              <a:ea typeface="Microsoft YaHei" panose="020B0503020204020204" pitchFamily="34" charset="-122"/>
            </a:endParaRPr>
          </a:p>
          <a:p>
            <a:pPr marL="742950" lvl="1" indent="-285750">
              <a:lnSpc>
                <a:spcPct val="150000"/>
              </a:lnSpc>
              <a:buFont typeface="Wingdings" pitchFamily="2" charset="2"/>
              <a:buChar char="ü"/>
            </a:pPr>
            <a:r>
              <a:rPr lang="en" altLang="zh-CN" sz="1200">
                <a:latin typeface="Microsoft YaHei" panose="020B0503020204020204" pitchFamily="34" charset="-122"/>
                <a:ea typeface="Microsoft YaHei" panose="020B0503020204020204" pitchFamily="34" charset="-122"/>
              </a:rPr>
              <a:t>File &gt; Settings &gt; Plugins</a:t>
            </a:r>
          </a:p>
          <a:p>
            <a:pPr marL="742950" lvl="1" indent="-285750">
              <a:lnSpc>
                <a:spcPct val="150000"/>
              </a:lnSpc>
              <a:buFont typeface="Wingdings" pitchFamily="2" charset="2"/>
              <a:buChar char="ü"/>
            </a:pPr>
            <a:r>
              <a:rPr lang="zh-CN" altLang="en-US" sz="1200">
                <a:latin typeface="Microsoft YaHei" panose="020B0503020204020204" pitchFamily="34" charset="-122"/>
                <a:ea typeface="Microsoft YaHei" panose="020B0503020204020204" pitchFamily="34" charset="-122"/>
              </a:rPr>
              <a:t>搜索</a:t>
            </a:r>
            <a:r>
              <a:rPr lang="en" altLang="zh-CN" sz="1200">
                <a:latin typeface="Microsoft YaHei" panose="020B0503020204020204" pitchFamily="34" charset="-122"/>
                <a:ea typeface="Microsoft YaHei" panose="020B0503020204020204" pitchFamily="34" charset="-122"/>
              </a:rPr>
              <a:t> Lombok Plugin</a:t>
            </a:r>
          </a:p>
          <a:p>
            <a:pPr marL="742950" lvl="1" indent="-285750">
              <a:lnSpc>
                <a:spcPct val="150000"/>
              </a:lnSpc>
              <a:buFont typeface="Wingdings" pitchFamily="2" charset="2"/>
              <a:buChar char="ü"/>
            </a:pPr>
            <a:r>
              <a:rPr lang="zh-CN" altLang="en" sz="1200">
                <a:latin typeface="Microsoft YaHei" panose="020B0503020204020204" pitchFamily="34" charset="-122"/>
                <a:ea typeface="Microsoft YaHei" panose="020B0503020204020204" pitchFamily="34" charset="-122"/>
              </a:rPr>
              <a:t>点击</a:t>
            </a:r>
            <a:r>
              <a:rPr lang="zh-CN" altLang="en-US" sz="1200">
                <a:latin typeface="Microsoft YaHei" panose="020B0503020204020204" pitchFamily="34" charset="-122"/>
                <a:ea typeface="Microsoft YaHei" panose="020B0503020204020204" pitchFamily="34" charset="-122"/>
              </a:rPr>
              <a:t>安装</a:t>
            </a:r>
            <a:endParaRPr lang="en-US" altLang="zh-CN" sz="1200">
              <a:latin typeface="Microsoft YaHei" panose="020B0503020204020204" pitchFamily="34" charset="-122"/>
              <a:ea typeface="Microsoft YaHei" panose="020B0503020204020204" pitchFamily="34" charset="-122"/>
            </a:endParaRPr>
          </a:p>
          <a:p>
            <a:pPr marL="742950" lvl="1" indent="-285750">
              <a:lnSpc>
                <a:spcPct val="150000"/>
              </a:lnSpc>
              <a:buFont typeface="Wingdings" pitchFamily="2" charset="2"/>
              <a:buChar char="ü"/>
            </a:pPr>
            <a:r>
              <a:rPr lang="zh-CN" altLang="en" sz="1200">
                <a:latin typeface="Microsoft YaHei" panose="020B0503020204020204" pitchFamily="34" charset="-122"/>
                <a:ea typeface="Microsoft YaHei" panose="020B0503020204020204" pitchFamily="34" charset="-122"/>
              </a:rPr>
              <a:t>重启</a:t>
            </a:r>
            <a:r>
              <a:rPr lang="en" altLang="zh-CN" sz="1200">
                <a:latin typeface="Microsoft YaHei" panose="020B0503020204020204" pitchFamily="34" charset="-122"/>
                <a:ea typeface="Microsoft YaHei" panose="020B0503020204020204" pitchFamily="34" charset="-122"/>
              </a:rPr>
              <a:t> IntelliJ IDEA</a:t>
            </a:r>
            <a:endParaRPr kumimoji="1" lang="en-US" altLang="zh-CN" sz="1200">
              <a:latin typeface="Microsoft YaHei" panose="020B0503020204020204" pitchFamily="34" charset="-122"/>
              <a:ea typeface="Microsoft YaHei" panose="020B0503020204020204" pitchFamily="34" charset="-122"/>
            </a:endParaRPr>
          </a:p>
          <a:p>
            <a:pPr>
              <a:lnSpc>
                <a:spcPct val="150000"/>
              </a:lnSpc>
            </a:pPr>
            <a:r>
              <a:rPr kumimoji="1" lang="en-US" altLang="zh-CN" sz="1200">
                <a:latin typeface="Microsoft YaHei" panose="020B0503020204020204" pitchFamily="34" charset="-122"/>
                <a:ea typeface="Microsoft YaHei" panose="020B0503020204020204" pitchFamily="34" charset="-122"/>
              </a:rPr>
              <a:t>2</a:t>
            </a:r>
            <a:r>
              <a:rPr kumimoji="1" lang="zh-CN" altLang="en-US" sz="1200">
                <a:latin typeface="Microsoft YaHei" panose="020B0503020204020204" pitchFamily="34" charset="-122"/>
                <a:ea typeface="Microsoft YaHei" panose="020B0503020204020204" pitchFamily="34" charset="-122"/>
              </a:rPr>
              <a:t>、</a:t>
            </a:r>
            <a:r>
              <a:rPr kumimoji="1" lang="en-US" altLang="zh-CN" sz="1200">
                <a:latin typeface="Microsoft YaHei" panose="020B0503020204020204" pitchFamily="34" charset="-122"/>
                <a:ea typeface="Microsoft YaHei" panose="020B0503020204020204" pitchFamily="34" charset="-122"/>
              </a:rPr>
              <a:t>pom</a:t>
            </a:r>
            <a:r>
              <a:rPr kumimoji="1" lang="zh-CN" altLang="en-US" sz="1200">
                <a:latin typeface="Microsoft YaHei" panose="020B0503020204020204" pitchFamily="34" charset="-122"/>
                <a:ea typeface="Microsoft YaHei" panose="020B0503020204020204" pitchFamily="34" charset="-122"/>
              </a:rPr>
              <a:t>加入依赖包</a:t>
            </a:r>
            <a:endParaRPr kumimoji="1" lang="en-US" altLang="zh-CN" sz="1200">
              <a:latin typeface="Microsoft YaHei" panose="020B0503020204020204" pitchFamily="34" charset="-122"/>
              <a:ea typeface="Microsoft YaHei" panose="020B0503020204020204" pitchFamily="34" charset="-122"/>
            </a:endParaRPr>
          </a:p>
        </p:txBody>
      </p:sp>
      <p:sp>
        <p:nvSpPr>
          <p:cNvPr id="5" name="矩形 4">
            <a:extLst>
              <a:ext uri="{FF2B5EF4-FFF2-40B4-BE49-F238E27FC236}">
                <a16:creationId xmlns:a16="http://schemas.microsoft.com/office/drawing/2014/main" id="{FFC7A249-2959-4D41-980C-DFE1034E59B3}"/>
              </a:ext>
            </a:extLst>
          </p:cNvPr>
          <p:cNvSpPr/>
          <p:nvPr/>
        </p:nvSpPr>
        <p:spPr>
          <a:xfrm>
            <a:off x="4740557" y="2853280"/>
            <a:ext cx="4181725" cy="1477328"/>
          </a:xfrm>
          <a:prstGeom prst="rect">
            <a:avLst/>
          </a:prstGeom>
        </p:spPr>
        <p:txBody>
          <a:bodyPr wrap="square">
            <a:spAutoFit/>
          </a:bodyPr>
          <a:lstStyle/>
          <a:p>
            <a:r>
              <a:rPr lang="en" altLang="zh-CN">
                <a:solidFill>
                  <a:srgbClr val="E8BF6A"/>
                </a:solidFill>
                <a:effectLst/>
              </a:rPr>
              <a:t>&lt;dependency&gt;</a:t>
            </a:r>
            <a:br>
              <a:rPr lang="en" altLang="zh-CN">
                <a:solidFill>
                  <a:srgbClr val="E8BF6A"/>
                </a:solidFill>
                <a:effectLst/>
              </a:rPr>
            </a:br>
            <a:r>
              <a:rPr lang="en" altLang="zh-CN">
                <a:solidFill>
                  <a:srgbClr val="E8BF6A"/>
                </a:solidFill>
                <a:effectLst/>
              </a:rPr>
              <a:t>  </a:t>
            </a:r>
            <a:r>
              <a:rPr lang="zh-CN" altLang="en-US">
                <a:solidFill>
                  <a:srgbClr val="E8BF6A"/>
                </a:solidFill>
                <a:effectLst/>
              </a:rPr>
              <a:t> </a:t>
            </a:r>
            <a:r>
              <a:rPr lang="en" altLang="zh-CN">
                <a:solidFill>
                  <a:srgbClr val="E8BF6A"/>
                </a:solidFill>
                <a:effectLst/>
              </a:rPr>
              <a:t>&lt;groupId&gt;</a:t>
            </a:r>
            <a:r>
              <a:rPr lang="en" altLang="zh-CN"/>
              <a:t>org.projectlombok</a:t>
            </a:r>
            <a:r>
              <a:rPr lang="en" altLang="zh-CN">
                <a:solidFill>
                  <a:srgbClr val="E8BF6A"/>
                </a:solidFill>
                <a:effectLst/>
              </a:rPr>
              <a:t>&lt;/groupId&gt;</a:t>
            </a:r>
            <a:br>
              <a:rPr lang="en" altLang="zh-CN">
                <a:solidFill>
                  <a:srgbClr val="E8BF6A"/>
                </a:solidFill>
                <a:effectLst/>
              </a:rPr>
            </a:br>
            <a:r>
              <a:rPr lang="en" altLang="zh-CN">
                <a:solidFill>
                  <a:srgbClr val="E8BF6A"/>
                </a:solidFill>
                <a:effectLst/>
              </a:rPr>
              <a:t>    &lt;artifactId&gt;</a:t>
            </a:r>
            <a:r>
              <a:rPr lang="en" altLang="zh-CN"/>
              <a:t>lombok</a:t>
            </a:r>
            <a:r>
              <a:rPr lang="en" altLang="zh-CN">
                <a:solidFill>
                  <a:srgbClr val="E8BF6A"/>
                </a:solidFill>
                <a:effectLst/>
              </a:rPr>
              <a:t>&lt;/artifactId&gt;</a:t>
            </a:r>
          </a:p>
          <a:p>
            <a:r>
              <a:rPr lang="zh-CN" altLang="en-US">
                <a:solidFill>
                  <a:srgbClr val="E8BF6A"/>
                </a:solidFill>
              </a:rPr>
              <a:t>    </a:t>
            </a:r>
            <a:r>
              <a:rPr lang="en" altLang="zh-CN">
                <a:solidFill>
                  <a:srgbClr val="E8BF6A"/>
                </a:solidFill>
              </a:rPr>
              <a:t>&lt;version&gt;</a:t>
            </a:r>
            <a:r>
              <a:rPr lang="en-US" altLang="zh-CN"/>
              <a:t>1.18.10</a:t>
            </a:r>
            <a:r>
              <a:rPr lang="en" altLang="zh-CN">
                <a:solidFill>
                  <a:srgbClr val="E8BF6A"/>
                </a:solidFill>
              </a:rPr>
              <a:t>&lt;/ version &gt;</a:t>
            </a:r>
            <a:br>
              <a:rPr lang="en" altLang="zh-CN">
                <a:solidFill>
                  <a:srgbClr val="E8BF6A"/>
                </a:solidFill>
                <a:effectLst/>
              </a:rPr>
            </a:br>
            <a:r>
              <a:rPr lang="en" altLang="zh-CN">
                <a:solidFill>
                  <a:srgbClr val="E8BF6A"/>
                </a:solidFill>
                <a:effectLst/>
              </a:rPr>
              <a:t>&lt;/dependency&gt;</a:t>
            </a:r>
            <a:endParaRPr lang="zh-CN" altLang="en-US"/>
          </a:p>
        </p:txBody>
      </p:sp>
    </p:spTree>
    <p:extLst>
      <p:ext uri="{BB962C8B-B14F-4D97-AF65-F5344CB8AC3E}">
        <p14:creationId xmlns:p14="http://schemas.microsoft.com/office/powerpoint/2010/main" val="34639007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BD9F488E-F692-784F-B14C-EB4EF365F7CA}"/>
              </a:ext>
            </a:extLst>
          </p:cNvPr>
          <p:cNvSpPr txBox="1"/>
          <p:nvPr/>
        </p:nvSpPr>
        <p:spPr>
          <a:xfrm>
            <a:off x="1979712" y="1995686"/>
            <a:ext cx="5832648" cy="646331"/>
          </a:xfrm>
          <a:prstGeom prst="rect">
            <a:avLst/>
          </a:prstGeom>
          <a:noFill/>
        </p:spPr>
        <p:txBody>
          <a:bodyPr wrap="square" rtlCol="0">
            <a:spAutoFit/>
          </a:bodyPr>
          <a:lstStyle/>
          <a:p>
            <a:r>
              <a:rPr kumimoji="1" lang="en-US" altLang="zh-CN" sz="3600">
                <a:latin typeface="Microsoft YaHei" panose="020B0503020204020204" pitchFamily="34" charset="-122"/>
                <a:ea typeface="Microsoft YaHei" panose="020B0503020204020204" pitchFamily="34" charset="-122"/>
              </a:rPr>
              <a:t>Lombok-examples </a:t>
            </a:r>
            <a:r>
              <a:rPr kumimoji="1" lang="zh-CN" altLang="en-US" sz="3600">
                <a:latin typeface="Microsoft YaHei" panose="020B0503020204020204" pitchFamily="34" charset="-122"/>
                <a:ea typeface="Microsoft YaHei" panose="020B0503020204020204" pitchFamily="34" charset="-122"/>
              </a:rPr>
              <a:t>实训</a:t>
            </a:r>
          </a:p>
        </p:txBody>
      </p:sp>
    </p:spTree>
    <p:extLst>
      <p:ext uri="{BB962C8B-B14F-4D97-AF65-F5344CB8AC3E}">
        <p14:creationId xmlns:p14="http://schemas.microsoft.com/office/powerpoint/2010/main" val="27494166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3"/>
          <p:cNvCxnSpPr/>
          <p:nvPr/>
        </p:nvCxnSpPr>
        <p:spPr bwMode="auto">
          <a:xfrm>
            <a:off x="2437449" y="2568556"/>
            <a:ext cx="5182551" cy="0"/>
          </a:xfrm>
          <a:prstGeom prst="line">
            <a:avLst/>
          </a:prstGeom>
          <a:solidFill>
            <a:schemeClr val="accent1"/>
          </a:solidFill>
          <a:ln w="9525" cap="flat" cmpd="sng" algn="ctr">
            <a:solidFill>
              <a:schemeClr val="accent5"/>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3" name="组合 7"/>
          <p:cNvGrpSpPr/>
          <p:nvPr/>
        </p:nvGrpSpPr>
        <p:grpSpPr>
          <a:xfrm>
            <a:off x="761525" y="1733550"/>
            <a:ext cx="1725732" cy="1731170"/>
            <a:chOff x="6609209" y="790981"/>
            <a:chExt cx="2301875" cy="2308226"/>
          </a:xfrm>
        </p:grpSpPr>
        <p:sp>
          <p:nvSpPr>
            <p:cNvPr id="4" name="Oval 5"/>
            <p:cNvSpPr>
              <a:spLocks noChangeArrowheads="1"/>
            </p:cNvSpPr>
            <p:nvPr/>
          </p:nvSpPr>
          <p:spPr bwMode="auto">
            <a:xfrm>
              <a:off x="6609209" y="790981"/>
              <a:ext cx="2301875" cy="2308226"/>
            </a:xfrm>
            <a:prstGeom prst="ellipse">
              <a:avLst/>
            </a:prstGeom>
            <a:solidFill>
              <a:srgbClr val="EEF0F0"/>
            </a:solidFill>
            <a:ln w="28575">
              <a:gradFill flip="none" rotWithShape="1">
                <a:gsLst>
                  <a:gs pos="0">
                    <a:srgbClr val="FFFFFF"/>
                  </a:gs>
                  <a:gs pos="100000">
                    <a:srgbClr val="D9D9DA"/>
                  </a:gs>
                </a:gsLst>
                <a:lin ang="2700000" scaled="0"/>
                <a:tileRect/>
              </a:gradFill>
            </a:ln>
            <a:effectLst>
              <a:outerShdw blurRad="279400" dist="76200" dir="2700000" sx="101000" sy="101000" algn="tl"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solidFill>
                  <a:schemeClr val="lt1"/>
                </a:solidFill>
              </a:endParaRPr>
            </a:p>
          </p:txBody>
        </p:sp>
        <p:sp>
          <p:nvSpPr>
            <p:cNvPr id="5" name="Freeform 6"/>
            <p:cNvSpPr>
              <a:spLocks noEditPoints="1"/>
            </p:cNvSpPr>
            <p:nvPr/>
          </p:nvSpPr>
          <p:spPr bwMode="auto">
            <a:xfrm>
              <a:off x="6733033" y="914806"/>
              <a:ext cx="2054225" cy="2058987"/>
            </a:xfrm>
            <a:custGeom>
              <a:avLst/>
              <a:gdLst>
                <a:gd name="T0" fmla="*/ 1653 w 3306"/>
                <a:gd name="T1" fmla="*/ 0 h 3306"/>
                <a:gd name="T2" fmla="*/ 3306 w 3306"/>
                <a:gd name="T3" fmla="*/ 1653 h 3306"/>
                <a:gd name="T4" fmla="*/ 1653 w 3306"/>
                <a:gd name="T5" fmla="*/ 3306 h 3306"/>
                <a:gd name="T6" fmla="*/ 0 w 3306"/>
                <a:gd name="T7" fmla="*/ 1653 h 3306"/>
                <a:gd name="T8" fmla="*/ 1653 w 3306"/>
                <a:gd name="T9" fmla="*/ 0 h 3306"/>
                <a:gd name="T10" fmla="*/ 1653 w 3306"/>
                <a:gd name="T11" fmla="*/ 112 h 3306"/>
                <a:gd name="T12" fmla="*/ 3193 w 3306"/>
                <a:gd name="T13" fmla="*/ 1653 h 3306"/>
                <a:gd name="T14" fmla="*/ 1653 w 3306"/>
                <a:gd name="T15" fmla="*/ 3193 h 3306"/>
                <a:gd name="T16" fmla="*/ 112 w 3306"/>
                <a:gd name="T17" fmla="*/ 1653 h 3306"/>
                <a:gd name="T18" fmla="*/ 1653 w 3306"/>
                <a:gd name="T19" fmla="*/ 112 h 3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6" h="3306">
                  <a:moveTo>
                    <a:pt x="1653" y="0"/>
                  </a:moveTo>
                  <a:cubicBezTo>
                    <a:pt x="2565" y="0"/>
                    <a:pt x="3306" y="740"/>
                    <a:pt x="3306" y="1653"/>
                  </a:cubicBezTo>
                  <a:cubicBezTo>
                    <a:pt x="3306" y="2565"/>
                    <a:pt x="2565" y="3306"/>
                    <a:pt x="1653" y="3306"/>
                  </a:cubicBezTo>
                  <a:cubicBezTo>
                    <a:pt x="740" y="3306"/>
                    <a:pt x="0" y="2565"/>
                    <a:pt x="0" y="1653"/>
                  </a:cubicBezTo>
                  <a:cubicBezTo>
                    <a:pt x="0" y="740"/>
                    <a:pt x="740" y="0"/>
                    <a:pt x="1653" y="0"/>
                  </a:cubicBezTo>
                  <a:close/>
                  <a:moveTo>
                    <a:pt x="1653" y="112"/>
                  </a:moveTo>
                  <a:cubicBezTo>
                    <a:pt x="2503" y="112"/>
                    <a:pt x="3193" y="802"/>
                    <a:pt x="3193" y="1653"/>
                  </a:cubicBezTo>
                  <a:cubicBezTo>
                    <a:pt x="3193" y="2503"/>
                    <a:pt x="2503" y="3193"/>
                    <a:pt x="1653" y="3193"/>
                  </a:cubicBezTo>
                  <a:cubicBezTo>
                    <a:pt x="802" y="3193"/>
                    <a:pt x="112" y="2503"/>
                    <a:pt x="112" y="1653"/>
                  </a:cubicBezTo>
                  <a:cubicBezTo>
                    <a:pt x="112" y="802"/>
                    <a:pt x="802" y="112"/>
                    <a:pt x="1653" y="112"/>
                  </a:cubicBezTo>
                  <a:close/>
                </a:path>
              </a:pathLst>
            </a:custGeom>
            <a:solidFill>
              <a:schemeClr val="accent5"/>
            </a:solidFill>
            <a:ln w="28575">
              <a:noFill/>
            </a:ln>
            <a:effectLst>
              <a:outerShdw blurRad="279400" dist="76200" dir="2700000" sx="101000" sy="101000" algn="tl"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solidFill>
                  <a:schemeClr val="lt1"/>
                </a:solidFill>
              </a:endParaRPr>
            </a:p>
          </p:txBody>
        </p:sp>
      </p:grpSp>
      <p:sp>
        <p:nvSpPr>
          <p:cNvPr id="6" name="TextBox 5"/>
          <p:cNvSpPr txBox="1"/>
          <p:nvPr/>
        </p:nvSpPr>
        <p:spPr>
          <a:xfrm>
            <a:off x="2682902" y="1956556"/>
            <a:ext cx="4691645" cy="623229"/>
          </a:xfrm>
          <a:prstGeom prst="rect">
            <a:avLst/>
          </a:prstGeom>
          <a:noFill/>
        </p:spPr>
        <p:txBody>
          <a:bodyPr wrap="square" lIns="68562" tIns="34281" rIns="68562" bIns="34281" rtlCol="0">
            <a:spAutoFit/>
          </a:bodyPr>
          <a:lstStyle/>
          <a:p>
            <a:pPr algn="ctr"/>
            <a:r>
              <a:rPr lang="zh-CN" altLang="en-US" sz="3600" b="1" dirty="0">
                <a:solidFill>
                  <a:schemeClr val="accent5"/>
                </a:solidFill>
                <a:latin typeface="微软雅黑" panose="020B0503020204020204" pitchFamily="34" charset="-122"/>
                <a:ea typeface="微软雅黑" panose="020B0503020204020204" pitchFamily="34" charset="-122"/>
              </a:rPr>
              <a:t>嵌入式</a:t>
            </a:r>
            <a:r>
              <a:rPr lang="en-US" altLang="zh-CN" sz="3600" b="1" dirty="0">
                <a:solidFill>
                  <a:schemeClr val="accent5"/>
                </a:solidFill>
                <a:latin typeface="微软雅黑" panose="020B0503020204020204" pitchFamily="34" charset="-122"/>
                <a:ea typeface="微软雅黑" panose="020B0503020204020204" pitchFamily="34" charset="-122"/>
              </a:rPr>
              <a:t>Web</a:t>
            </a:r>
            <a:r>
              <a:rPr lang="zh-CN" altLang="en-US" sz="3600" b="1" dirty="0">
                <a:solidFill>
                  <a:schemeClr val="accent5"/>
                </a:solidFill>
                <a:latin typeface="微软雅黑" panose="020B0503020204020204" pitchFamily="34" charset="-122"/>
                <a:ea typeface="微软雅黑" panose="020B0503020204020204" pitchFamily="34" charset="-122"/>
              </a:rPr>
              <a:t>服务器</a:t>
            </a:r>
          </a:p>
        </p:txBody>
      </p:sp>
      <p:sp>
        <p:nvSpPr>
          <p:cNvPr id="15" name="TextBox 79"/>
          <p:cNvSpPr txBox="1"/>
          <p:nvPr/>
        </p:nvSpPr>
        <p:spPr>
          <a:xfrm>
            <a:off x="1273750" y="2190750"/>
            <a:ext cx="789319" cy="838691"/>
          </a:xfrm>
          <a:prstGeom prst="rect">
            <a:avLst/>
          </a:prstGeom>
          <a:noFill/>
        </p:spPr>
        <p:txBody>
          <a:bodyPr wrap="none" lIns="68580" tIns="34290" rIns="68580" bIns="34290" rtlCol="0">
            <a:spAutoFit/>
          </a:bodyPr>
          <a:lstStyle/>
          <a:p>
            <a:pPr algn="ctr"/>
            <a:r>
              <a:rPr lang="en-US" altLang="zh-CN" sz="5000" b="1" dirty="0">
                <a:solidFill>
                  <a:schemeClr val="accent5"/>
                </a:solidFill>
              </a:rPr>
              <a:t>05</a:t>
            </a:r>
            <a:endParaRPr lang="en-US" sz="5000" b="1" dirty="0">
              <a:solidFill>
                <a:schemeClr val="accent5"/>
              </a:solidFill>
            </a:endParaRPr>
          </a:p>
        </p:txBody>
      </p:sp>
    </p:spTree>
    <p:extLst>
      <p:ext uri="{BB962C8B-B14F-4D97-AF65-F5344CB8AC3E}">
        <p14:creationId xmlns:p14="http://schemas.microsoft.com/office/powerpoint/2010/main" val="1284552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8FA387-2F0B-3D48-8621-EB4F327C90A3}"/>
              </a:ext>
            </a:extLst>
          </p:cNvPr>
          <p:cNvSpPr>
            <a:spLocks noGrp="1"/>
          </p:cNvSpPr>
          <p:nvPr>
            <p:ph type="title"/>
          </p:nvPr>
        </p:nvSpPr>
        <p:spPr/>
        <p:txBody>
          <a:bodyPr/>
          <a:lstStyle/>
          <a:p>
            <a:r>
              <a:rPr kumimoji="1" lang="zh-CN" altLang="en-US"/>
              <a:t>嵌入式</a:t>
            </a:r>
            <a:r>
              <a:rPr kumimoji="1" lang="en-US" altLang="zh-CN"/>
              <a:t>Web</a:t>
            </a:r>
            <a:r>
              <a:rPr kumimoji="1" lang="zh-CN" altLang="en-US"/>
              <a:t>服务器</a:t>
            </a:r>
          </a:p>
        </p:txBody>
      </p:sp>
      <p:sp>
        <p:nvSpPr>
          <p:cNvPr id="3" name="矩形 2">
            <a:extLst>
              <a:ext uri="{FF2B5EF4-FFF2-40B4-BE49-F238E27FC236}">
                <a16:creationId xmlns:a16="http://schemas.microsoft.com/office/drawing/2014/main" id="{7541AE4F-BF09-4F48-B87E-BB2310B3FE84}"/>
              </a:ext>
            </a:extLst>
          </p:cNvPr>
          <p:cNvSpPr/>
          <p:nvPr/>
        </p:nvSpPr>
        <p:spPr>
          <a:xfrm>
            <a:off x="683568" y="699542"/>
            <a:ext cx="6984776" cy="215444"/>
          </a:xfrm>
          <a:prstGeom prst="rect">
            <a:avLst/>
          </a:prstGeom>
        </p:spPr>
        <p:txBody>
          <a:bodyPr wrap="square">
            <a:spAutoFit/>
          </a:bodyPr>
          <a:lstStyle/>
          <a:p>
            <a:r>
              <a:rPr lang="zh-CN" altLang="en-US" sz="800" b="0" i="0" u="none" strike="noStrike">
                <a:solidFill>
                  <a:srgbClr val="1A1A1A"/>
                </a:solidFill>
                <a:effectLst/>
                <a:latin typeface="Microsoft YaHei" panose="020B0503020204020204" pitchFamily="34" charset="-122"/>
                <a:ea typeface="Microsoft YaHei" panose="020B0503020204020204" pitchFamily="34" charset="-122"/>
              </a:rPr>
              <a:t>每个</a:t>
            </a:r>
            <a:r>
              <a:rPr lang="en" altLang="zh-CN" sz="800" b="0" i="0" u="none" strike="noStrike">
                <a:solidFill>
                  <a:srgbClr val="1A1A1A"/>
                </a:solidFill>
                <a:effectLst/>
                <a:latin typeface="Microsoft YaHei" panose="020B0503020204020204" pitchFamily="34" charset="-122"/>
                <a:ea typeface="Microsoft YaHei" panose="020B0503020204020204" pitchFamily="34" charset="-122"/>
              </a:rPr>
              <a:t>Spring Boot Web</a:t>
            </a:r>
            <a:r>
              <a:rPr lang="zh-CN" altLang="en-US" sz="800" b="0" i="0" u="none" strike="noStrike">
                <a:solidFill>
                  <a:srgbClr val="1A1A1A"/>
                </a:solidFill>
                <a:effectLst/>
                <a:latin typeface="Microsoft YaHei" panose="020B0503020204020204" pitchFamily="34" charset="-122"/>
                <a:ea typeface="Microsoft YaHei" panose="020B0503020204020204" pitchFamily="34" charset="-122"/>
              </a:rPr>
              <a:t>应用程序都包含一个嵌入式</a:t>
            </a:r>
            <a:r>
              <a:rPr lang="en" altLang="zh-CN" sz="800" b="0" i="0" u="none" strike="noStrike">
                <a:solidFill>
                  <a:srgbClr val="1A1A1A"/>
                </a:solidFill>
                <a:effectLst/>
                <a:latin typeface="Microsoft YaHei" panose="020B0503020204020204" pitchFamily="34" charset="-122"/>
                <a:ea typeface="Microsoft YaHei" panose="020B0503020204020204" pitchFamily="34" charset="-122"/>
              </a:rPr>
              <a:t>Web</a:t>
            </a:r>
            <a:r>
              <a:rPr lang="zh-CN" altLang="en-US" sz="800" b="0" i="0" u="none" strike="noStrike">
                <a:solidFill>
                  <a:srgbClr val="1A1A1A"/>
                </a:solidFill>
                <a:effectLst/>
                <a:latin typeface="Microsoft YaHei" panose="020B0503020204020204" pitchFamily="34" charset="-122"/>
                <a:ea typeface="Microsoft YaHei" panose="020B0503020204020204" pitchFamily="34" charset="-122"/>
              </a:rPr>
              <a:t>服务器。</a:t>
            </a:r>
            <a:endParaRPr lang="zh-CN" altLang="en-US" sz="800">
              <a:latin typeface="Microsoft YaHei" panose="020B0503020204020204" pitchFamily="34" charset="-122"/>
              <a:ea typeface="Microsoft YaHei" panose="020B0503020204020204" pitchFamily="34" charset="-122"/>
            </a:endParaRPr>
          </a:p>
        </p:txBody>
      </p:sp>
      <p:sp>
        <p:nvSpPr>
          <p:cNvPr id="4" name="矩形 3">
            <a:extLst>
              <a:ext uri="{FF2B5EF4-FFF2-40B4-BE49-F238E27FC236}">
                <a16:creationId xmlns:a16="http://schemas.microsoft.com/office/drawing/2014/main" id="{42DD36CE-0D39-2145-83DC-DED05F7A3EEB}"/>
              </a:ext>
            </a:extLst>
          </p:cNvPr>
          <p:cNvSpPr/>
          <p:nvPr/>
        </p:nvSpPr>
        <p:spPr>
          <a:xfrm>
            <a:off x="654735" y="1428706"/>
            <a:ext cx="3240360" cy="830997"/>
          </a:xfrm>
          <a:prstGeom prst="rect">
            <a:avLst/>
          </a:prstGeom>
        </p:spPr>
        <p:txBody>
          <a:bodyPr wrap="square">
            <a:spAutoFit/>
          </a:bodyPr>
          <a:lstStyle/>
          <a:p>
            <a:r>
              <a:rPr lang="en" altLang="zh-CN" sz="800"/>
              <a:t>@Bean</a:t>
            </a:r>
          </a:p>
          <a:p>
            <a:r>
              <a:rPr lang="en" altLang="zh-CN" sz="800"/>
              <a:t>public FilterRegistrationBean registration(MyFilter filter) {</a:t>
            </a:r>
          </a:p>
          <a:p>
            <a:r>
              <a:rPr lang="en" altLang="zh-CN" sz="800"/>
              <a:t>    FilterRegistrationBean registration = new FilterRegistrationBean(filter);</a:t>
            </a:r>
          </a:p>
          <a:p>
            <a:r>
              <a:rPr lang="en" altLang="zh-CN" sz="800"/>
              <a:t>    registration.setEnabled(false);</a:t>
            </a:r>
          </a:p>
          <a:p>
            <a:r>
              <a:rPr lang="en" altLang="zh-CN" sz="800"/>
              <a:t>    return registration;</a:t>
            </a:r>
          </a:p>
          <a:p>
            <a:r>
              <a:rPr lang="en" altLang="zh-CN" sz="800"/>
              <a:t>}</a:t>
            </a:r>
            <a:endParaRPr lang="zh-CN" altLang="en-US" sz="800"/>
          </a:p>
        </p:txBody>
      </p:sp>
      <p:sp>
        <p:nvSpPr>
          <p:cNvPr id="5" name="矩形 4">
            <a:extLst>
              <a:ext uri="{FF2B5EF4-FFF2-40B4-BE49-F238E27FC236}">
                <a16:creationId xmlns:a16="http://schemas.microsoft.com/office/drawing/2014/main" id="{C0CD71A0-29C2-3C46-BD04-8738D58110F9}"/>
              </a:ext>
            </a:extLst>
          </p:cNvPr>
          <p:cNvSpPr/>
          <p:nvPr/>
        </p:nvSpPr>
        <p:spPr>
          <a:xfrm>
            <a:off x="3823087" y="1428706"/>
            <a:ext cx="4572000" cy="461665"/>
          </a:xfrm>
          <a:prstGeom prst="rect">
            <a:avLst/>
          </a:prstGeom>
        </p:spPr>
        <p:txBody>
          <a:bodyPr>
            <a:spAutoFit/>
          </a:bodyPr>
          <a:lstStyle/>
          <a:p>
            <a:r>
              <a:rPr lang="zh-CN" altLang="en-US" sz="800" b="0" i="0" u="none" strike="noStrike">
                <a:solidFill>
                  <a:srgbClr val="1A1A1A"/>
                </a:solidFill>
                <a:effectLst/>
                <a:latin typeface="Microsoft YaHei" panose="020B0503020204020204" pitchFamily="34" charset="-122"/>
                <a:ea typeface="Microsoft YaHei" panose="020B0503020204020204" pitchFamily="34" charset="-122"/>
              </a:rPr>
              <a:t>通过把</a:t>
            </a:r>
            <a:r>
              <a:rPr lang="en-US" altLang="zh-CN" sz="800" b="0" i="0" u="none" strike="noStrike">
                <a:solidFill>
                  <a:srgbClr val="1A1A1A"/>
                </a:solidFill>
                <a:effectLst/>
                <a:latin typeface="Microsoft YaHei" panose="020B0503020204020204" pitchFamily="34" charset="-122"/>
                <a:ea typeface="Microsoft YaHei" panose="020B0503020204020204" pitchFamily="34" charset="-122"/>
              </a:rPr>
              <a:t>@</a:t>
            </a:r>
            <a:r>
              <a:rPr lang="en" altLang="zh-CN" sz="800" b="0" i="0" u="none" strike="noStrike">
                <a:solidFill>
                  <a:srgbClr val="1A1A1A"/>
                </a:solidFill>
                <a:effectLst/>
                <a:latin typeface="Microsoft YaHei" panose="020B0503020204020204" pitchFamily="34" charset="-122"/>
                <a:ea typeface="Microsoft YaHei" panose="020B0503020204020204" pitchFamily="34" charset="-122"/>
              </a:rPr>
              <a:t>ServletComponentScan</a:t>
            </a:r>
            <a:r>
              <a:rPr lang="zh-CN" altLang="en-US" sz="800" b="0" i="0" u="none" strike="noStrike">
                <a:solidFill>
                  <a:srgbClr val="1A1A1A"/>
                </a:solidFill>
                <a:effectLst/>
                <a:latin typeface="Microsoft YaHei" panose="020B0503020204020204" pitchFamily="34" charset="-122"/>
                <a:ea typeface="Microsoft YaHei" panose="020B0503020204020204" pitchFamily="34" charset="-122"/>
              </a:rPr>
              <a:t>注解到一个</a:t>
            </a:r>
            <a:r>
              <a:rPr lang="en-US" altLang="zh-CN" sz="800" b="0" i="0" u="none" strike="noStrike">
                <a:solidFill>
                  <a:srgbClr val="1A1A1A"/>
                </a:solidFill>
                <a:effectLst/>
                <a:latin typeface="Microsoft YaHei" panose="020B0503020204020204" pitchFamily="34" charset="-122"/>
                <a:ea typeface="Microsoft YaHei" panose="020B0503020204020204" pitchFamily="34" charset="-122"/>
              </a:rPr>
              <a:t>@</a:t>
            </a:r>
            <a:r>
              <a:rPr lang="en" altLang="zh-CN" sz="800" b="0" i="0" u="none" strike="noStrike">
                <a:solidFill>
                  <a:srgbClr val="1A1A1A"/>
                </a:solidFill>
                <a:effectLst/>
                <a:latin typeface="Microsoft YaHei" panose="020B0503020204020204" pitchFamily="34" charset="-122"/>
                <a:ea typeface="Microsoft YaHei" panose="020B0503020204020204" pitchFamily="34" charset="-122"/>
              </a:rPr>
              <a:t>Configuration</a:t>
            </a:r>
            <a:r>
              <a:rPr lang="zh-CN" altLang="en-US" sz="800" b="0" i="0" u="none" strike="noStrike">
                <a:solidFill>
                  <a:srgbClr val="1A1A1A"/>
                </a:solidFill>
                <a:effectLst/>
                <a:latin typeface="Microsoft YaHei" panose="020B0503020204020204" pitchFamily="34" charset="-122"/>
                <a:ea typeface="Microsoft YaHei" panose="020B0503020204020204" pitchFamily="34" charset="-122"/>
              </a:rPr>
              <a:t>类并指定包含要注册组件的</a:t>
            </a:r>
            <a:r>
              <a:rPr lang="en" altLang="zh-CN" sz="800" b="0" i="0" u="none" strike="noStrike">
                <a:solidFill>
                  <a:srgbClr val="1A1A1A"/>
                </a:solidFill>
                <a:effectLst/>
                <a:latin typeface="Microsoft YaHei" panose="020B0503020204020204" pitchFamily="34" charset="-122"/>
                <a:ea typeface="Microsoft YaHei" panose="020B0503020204020204" pitchFamily="34" charset="-122"/>
              </a:rPr>
              <a:t>package(s)</a:t>
            </a:r>
            <a:r>
              <a:rPr lang="zh-CN" altLang="en" sz="800" b="0" i="0" u="none" strike="noStrike">
                <a:solidFill>
                  <a:srgbClr val="1A1A1A"/>
                </a:solidFill>
                <a:effectLst/>
                <a:latin typeface="Microsoft YaHei" panose="020B0503020204020204" pitchFamily="34" charset="-122"/>
                <a:ea typeface="Microsoft YaHei" panose="020B0503020204020204" pitchFamily="34" charset="-122"/>
              </a:rPr>
              <a:t>，</a:t>
            </a:r>
            <a:r>
              <a:rPr lang="zh-CN" altLang="en-US" sz="800" b="0" i="0" u="none" strike="noStrike">
                <a:solidFill>
                  <a:srgbClr val="1A1A1A"/>
                </a:solidFill>
                <a:effectLst/>
                <a:latin typeface="Microsoft YaHei" panose="020B0503020204020204" pitchFamily="34" charset="-122"/>
                <a:ea typeface="Microsoft YaHei" panose="020B0503020204020204" pitchFamily="34" charset="-122"/>
              </a:rPr>
              <a:t>可以将</a:t>
            </a:r>
            <a:r>
              <a:rPr lang="en-US" altLang="zh-CN" sz="800" b="0" i="0" u="none" strike="noStrike">
                <a:solidFill>
                  <a:srgbClr val="1A1A1A"/>
                </a:solidFill>
                <a:effectLst/>
                <a:latin typeface="Microsoft YaHei" panose="020B0503020204020204" pitchFamily="34" charset="-122"/>
                <a:ea typeface="Microsoft YaHei" panose="020B0503020204020204" pitchFamily="34" charset="-122"/>
              </a:rPr>
              <a:t>@</a:t>
            </a:r>
            <a:r>
              <a:rPr lang="en" altLang="zh-CN" sz="800" b="0" i="0" u="none" strike="noStrike">
                <a:solidFill>
                  <a:srgbClr val="1A1A1A"/>
                </a:solidFill>
                <a:effectLst/>
                <a:latin typeface="Microsoft YaHei" panose="020B0503020204020204" pitchFamily="34" charset="-122"/>
                <a:ea typeface="Microsoft YaHei" panose="020B0503020204020204" pitchFamily="34" charset="-122"/>
              </a:rPr>
              <a:t>WebServlet</a:t>
            </a:r>
            <a:r>
              <a:rPr lang="zh-CN" altLang="en" sz="800" b="0" i="0" u="none" strike="noStrike">
                <a:solidFill>
                  <a:srgbClr val="1A1A1A"/>
                </a:solidFill>
                <a:effectLst/>
                <a:latin typeface="Microsoft YaHei" panose="020B0503020204020204" pitchFamily="34" charset="-122"/>
                <a:ea typeface="Microsoft YaHei" panose="020B0503020204020204" pitchFamily="34" charset="-122"/>
              </a:rPr>
              <a:t>，</a:t>
            </a:r>
            <a:r>
              <a:rPr lang="en" altLang="zh-CN" sz="800" b="0" i="0" u="none" strike="noStrike">
                <a:solidFill>
                  <a:srgbClr val="1A1A1A"/>
                </a:solidFill>
                <a:effectLst/>
                <a:latin typeface="Microsoft YaHei" panose="020B0503020204020204" pitchFamily="34" charset="-122"/>
                <a:ea typeface="Microsoft YaHei" panose="020B0503020204020204" pitchFamily="34" charset="-122"/>
              </a:rPr>
              <a:t>@WebFilter</a:t>
            </a:r>
            <a:r>
              <a:rPr lang="zh-CN" altLang="en-US" sz="800" b="0" i="0" u="none" strike="noStrike">
                <a:solidFill>
                  <a:srgbClr val="1A1A1A"/>
                </a:solidFill>
                <a:effectLst/>
                <a:latin typeface="Microsoft YaHei" panose="020B0503020204020204" pitchFamily="34" charset="-122"/>
                <a:ea typeface="Microsoft YaHei" panose="020B0503020204020204" pitchFamily="34" charset="-122"/>
              </a:rPr>
              <a:t>和</a:t>
            </a:r>
            <a:r>
              <a:rPr lang="en-US" altLang="zh-CN" sz="800" b="0" i="0" u="none" strike="noStrike">
                <a:solidFill>
                  <a:srgbClr val="1A1A1A"/>
                </a:solidFill>
                <a:effectLst/>
                <a:latin typeface="Microsoft YaHei" panose="020B0503020204020204" pitchFamily="34" charset="-122"/>
                <a:ea typeface="Microsoft YaHei" panose="020B0503020204020204" pitchFamily="34" charset="-122"/>
              </a:rPr>
              <a:t>@</a:t>
            </a:r>
            <a:r>
              <a:rPr lang="en" altLang="zh-CN" sz="800" b="0" i="0" u="none" strike="noStrike">
                <a:solidFill>
                  <a:srgbClr val="1A1A1A"/>
                </a:solidFill>
                <a:effectLst/>
                <a:latin typeface="Microsoft YaHei" panose="020B0503020204020204" pitchFamily="34" charset="-122"/>
                <a:ea typeface="Microsoft YaHei" panose="020B0503020204020204" pitchFamily="34" charset="-122"/>
              </a:rPr>
              <a:t>WebListener</a:t>
            </a:r>
            <a:r>
              <a:rPr lang="zh-CN" altLang="en-US" sz="800" b="0" i="0" u="none" strike="noStrike">
                <a:solidFill>
                  <a:srgbClr val="1A1A1A"/>
                </a:solidFill>
                <a:effectLst/>
                <a:latin typeface="Microsoft YaHei" panose="020B0503020204020204" pitchFamily="34" charset="-122"/>
                <a:ea typeface="Microsoft YaHei" panose="020B0503020204020204" pitchFamily="34" charset="-122"/>
              </a:rPr>
              <a:t>注解的类自动注册到内嵌</a:t>
            </a:r>
            <a:r>
              <a:rPr lang="en" altLang="zh-CN" sz="800" b="0" i="0" u="none" strike="noStrike">
                <a:solidFill>
                  <a:srgbClr val="1A1A1A"/>
                </a:solidFill>
                <a:effectLst/>
                <a:latin typeface="Microsoft YaHei" panose="020B0503020204020204" pitchFamily="34" charset="-122"/>
                <a:ea typeface="Microsoft YaHei" panose="020B0503020204020204" pitchFamily="34" charset="-122"/>
              </a:rPr>
              <a:t>servlet</a:t>
            </a:r>
            <a:r>
              <a:rPr lang="zh-CN" altLang="en-US" sz="800" b="0" i="0" u="none" strike="noStrike">
                <a:solidFill>
                  <a:srgbClr val="1A1A1A"/>
                </a:solidFill>
                <a:effectLst/>
                <a:latin typeface="Microsoft YaHei" panose="020B0503020204020204" pitchFamily="34" charset="-122"/>
                <a:ea typeface="Microsoft YaHei" panose="020B0503020204020204" pitchFamily="34" charset="-122"/>
              </a:rPr>
              <a:t>容器。默认情况下，</a:t>
            </a:r>
            <a:r>
              <a:rPr lang="en-US" altLang="zh-CN" sz="800" b="0" i="0" u="none" strike="noStrike">
                <a:solidFill>
                  <a:srgbClr val="1A1A1A"/>
                </a:solidFill>
                <a:effectLst/>
                <a:latin typeface="Microsoft YaHei" panose="020B0503020204020204" pitchFamily="34" charset="-122"/>
                <a:ea typeface="Microsoft YaHei" panose="020B0503020204020204" pitchFamily="34" charset="-122"/>
              </a:rPr>
              <a:t>@</a:t>
            </a:r>
            <a:r>
              <a:rPr lang="en" altLang="zh-CN" sz="800" b="0" i="0" u="none" strike="noStrike">
                <a:solidFill>
                  <a:srgbClr val="1A1A1A"/>
                </a:solidFill>
                <a:effectLst/>
                <a:latin typeface="Microsoft YaHei" panose="020B0503020204020204" pitchFamily="34" charset="-122"/>
                <a:ea typeface="Microsoft YaHei" panose="020B0503020204020204" pitchFamily="34" charset="-122"/>
              </a:rPr>
              <a:t>ServletComponentScan</a:t>
            </a:r>
            <a:r>
              <a:rPr lang="zh-CN" altLang="en-US" sz="800" b="0" i="0" u="none" strike="noStrike">
                <a:solidFill>
                  <a:srgbClr val="1A1A1A"/>
                </a:solidFill>
                <a:effectLst/>
                <a:latin typeface="Microsoft YaHei" panose="020B0503020204020204" pitchFamily="34" charset="-122"/>
                <a:ea typeface="Microsoft YaHei" panose="020B0503020204020204" pitchFamily="34" charset="-122"/>
              </a:rPr>
              <a:t>将从被注解类的</a:t>
            </a:r>
            <a:r>
              <a:rPr lang="en" altLang="zh-CN" sz="800" b="0" i="0" u="none" strike="noStrike">
                <a:solidFill>
                  <a:srgbClr val="1A1A1A"/>
                </a:solidFill>
                <a:effectLst/>
                <a:latin typeface="Microsoft YaHei" panose="020B0503020204020204" pitchFamily="34" charset="-122"/>
                <a:ea typeface="Microsoft YaHei" panose="020B0503020204020204" pitchFamily="34" charset="-122"/>
              </a:rPr>
              <a:t>package</a:t>
            </a:r>
            <a:r>
              <a:rPr lang="zh-CN" altLang="en-US" sz="800" b="0" i="0" u="none" strike="noStrike">
                <a:solidFill>
                  <a:srgbClr val="1A1A1A"/>
                </a:solidFill>
                <a:effectLst/>
                <a:latin typeface="Microsoft YaHei" panose="020B0503020204020204" pitchFamily="34" charset="-122"/>
                <a:ea typeface="Microsoft YaHei" panose="020B0503020204020204" pitchFamily="34" charset="-122"/>
              </a:rPr>
              <a:t>开始扫描。</a:t>
            </a:r>
            <a:endParaRPr lang="zh-CN" altLang="en-US" sz="800">
              <a:latin typeface="Microsoft YaHei" panose="020B0503020204020204" pitchFamily="34" charset="-122"/>
              <a:ea typeface="Microsoft YaHei" panose="020B0503020204020204" pitchFamily="34" charset="-122"/>
            </a:endParaRPr>
          </a:p>
        </p:txBody>
      </p:sp>
      <p:sp>
        <p:nvSpPr>
          <p:cNvPr id="6" name="文本框 5">
            <a:extLst>
              <a:ext uri="{FF2B5EF4-FFF2-40B4-BE49-F238E27FC236}">
                <a16:creationId xmlns:a16="http://schemas.microsoft.com/office/drawing/2014/main" id="{184D3BFB-9A47-A64D-B036-9E3390013625}"/>
              </a:ext>
            </a:extLst>
          </p:cNvPr>
          <p:cNvSpPr txBox="1"/>
          <p:nvPr/>
        </p:nvSpPr>
        <p:spPr>
          <a:xfrm>
            <a:off x="654735" y="1203961"/>
            <a:ext cx="3096344" cy="215444"/>
          </a:xfrm>
          <a:prstGeom prst="rect">
            <a:avLst/>
          </a:prstGeom>
          <a:noFill/>
        </p:spPr>
        <p:txBody>
          <a:bodyPr wrap="square" rtlCol="0">
            <a:spAutoFit/>
          </a:bodyPr>
          <a:lstStyle/>
          <a:p>
            <a:r>
              <a:rPr kumimoji="1" lang="zh-CN" altLang="en-US" sz="800" b="1">
                <a:latin typeface="Microsoft YaHei" panose="020B0503020204020204" pitchFamily="34" charset="-122"/>
                <a:ea typeface="Microsoft YaHei" panose="020B0503020204020204" pitchFamily="34" charset="-122"/>
              </a:rPr>
              <a:t>两种方法定义</a:t>
            </a:r>
            <a:r>
              <a:rPr kumimoji="1" lang="en-US" altLang="zh-CN" sz="800" b="1">
                <a:latin typeface="Microsoft YaHei" panose="020B0503020204020204" pitchFamily="34" charset="-122"/>
                <a:ea typeface="Microsoft YaHei" panose="020B0503020204020204" pitchFamily="34" charset="-122"/>
              </a:rPr>
              <a:t>servlet</a:t>
            </a:r>
            <a:r>
              <a:rPr kumimoji="1" lang="zh-CN" altLang="en-US" sz="800" b="1">
                <a:latin typeface="Microsoft YaHei" panose="020B0503020204020204" pitchFamily="34" charset="-122"/>
                <a:ea typeface="Microsoft YaHei" panose="020B0503020204020204" pitchFamily="34" charset="-122"/>
              </a:rPr>
              <a:t>或</a:t>
            </a:r>
            <a:r>
              <a:rPr kumimoji="1" lang="en-US" altLang="zh-CN" sz="800" b="1">
                <a:latin typeface="Microsoft YaHei" panose="020B0503020204020204" pitchFamily="34" charset="-122"/>
                <a:ea typeface="Microsoft YaHei" panose="020B0503020204020204" pitchFamily="34" charset="-122"/>
              </a:rPr>
              <a:t>filter</a:t>
            </a:r>
            <a:r>
              <a:rPr kumimoji="1" lang="zh-CN" altLang="en-US" sz="800" b="1">
                <a:latin typeface="Microsoft YaHei" panose="020B0503020204020204" pitchFamily="34" charset="-122"/>
                <a:ea typeface="Microsoft YaHei" panose="020B0503020204020204" pitchFamily="34" charset="-122"/>
              </a:rPr>
              <a:t>：</a:t>
            </a:r>
          </a:p>
        </p:txBody>
      </p:sp>
      <p:sp>
        <p:nvSpPr>
          <p:cNvPr id="7" name="矩形 6">
            <a:extLst>
              <a:ext uri="{FF2B5EF4-FFF2-40B4-BE49-F238E27FC236}">
                <a16:creationId xmlns:a16="http://schemas.microsoft.com/office/drawing/2014/main" id="{58422120-6270-1F4F-BFC4-13CFD38CF694}"/>
              </a:ext>
            </a:extLst>
          </p:cNvPr>
          <p:cNvSpPr/>
          <p:nvPr/>
        </p:nvSpPr>
        <p:spPr>
          <a:xfrm>
            <a:off x="654735" y="2457987"/>
            <a:ext cx="978153" cy="215444"/>
          </a:xfrm>
          <a:prstGeom prst="rect">
            <a:avLst/>
          </a:prstGeom>
        </p:spPr>
        <p:txBody>
          <a:bodyPr wrap="none">
            <a:spAutoFit/>
          </a:bodyPr>
          <a:lstStyle/>
          <a:p>
            <a:pPr algn="just"/>
            <a:r>
              <a:rPr kumimoji="1" lang="en" altLang="zh-CN" sz="800" b="1">
                <a:latin typeface="Microsoft YaHei" panose="020B0503020204020204" pitchFamily="34" charset="-122"/>
                <a:ea typeface="Microsoft YaHei" panose="020B0503020204020204" pitchFamily="34" charset="-122"/>
              </a:rPr>
              <a:t>HTTP</a:t>
            </a:r>
            <a:r>
              <a:rPr kumimoji="1" lang="zh-CN" altLang="en-US" sz="800" b="1">
                <a:latin typeface="Microsoft YaHei" panose="020B0503020204020204" pitchFamily="34" charset="-122"/>
                <a:ea typeface="Microsoft YaHei" panose="020B0503020204020204" pitchFamily="34" charset="-122"/>
              </a:rPr>
              <a:t>端口更改：</a:t>
            </a:r>
          </a:p>
        </p:txBody>
      </p:sp>
      <p:sp>
        <p:nvSpPr>
          <p:cNvPr id="8" name="矩形 7">
            <a:extLst>
              <a:ext uri="{FF2B5EF4-FFF2-40B4-BE49-F238E27FC236}">
                <a16:creationId xmlns:a16="http://schemas.microsoft.com/office/drawing/2014/main" id="{11B4AC60-50BF-094A-AB0C-B28EF5D626D0}"/>
              </a:ext>
            </a:extLst>
          </p:cNvPr>
          <p:cNvSpPr/>
          <p:nvPr/>
        </p:nvSpPr>
        <p:spPr>
          <a:xfrm>
            <a:off x="654735" y="2692850"/>
            <a:ext cx="8064896" cy="461665"/>
          </a:xfrm>
          <a:prstGeom prst="rect">
            <a:avLst/>
          </a:prstGeom>
        </p:spPr>
        <p:txBody>
          <a:bodyPr wrap="square">
            <a:spAutoFit/>
          </a:bodyPr>
          <a:lstStyle/>
          <a:p>
            <a:pPr algn="just"/>
            <a:r>
              <a:rPr lang="zh-CN" altLang="en-US" sz="800" b="0" i="0" u="none" strike="noStrike">
                <a:solidFill>
                  <a:srgbClr val="1A1A1A"/>
                </a:solidFill>
                <a:effectLst/>
                <a:latin typeface="Microsoft YaHei" panose="020B0503020204020204" pitchFamily="34" charset="-122"/>
                <a:ea typeface="Microsoft YaHei" panose="020B0503020204020204" pitchFamily="34" charset="-122"/>
              </a:rPr>
              <a:t>在一个单独的应用中，主</a:t>
            </a:r>
            <a:r>
              <a:rPr lang="en" altLang="zh-CN" sz="800" b="0" i="0" u="none" strike="noStrike">
                <a:solidFill>
                  <a:srgbClr val="1A1A1A"/>
                </a:solidFill>
                <a:effectLst/>
                <a:latin typeface="Microsoft YaHei" panose="020B0503020204020204" pitchFamily="34" charset="-122"/>
                <a:ea typeface="Microsoft YaHei" panose="020B0503020204020204" pitchFamily="34" charset="-122"/>
              </a:rPr>
              <a:t>HTTP</a:t>
            </a:r>
            <a:r>
              <a:rPr lang="zh-CN" altLang="en-US" sz="800" b="0" i="0" u="none" strike="noStrike">
                <a:solidFill>
                  <a:srgbClr val="1A1A1A"/>
                </a:solidFill>
                <a:effectLst/>
                <a:latin typeface="Microsoft YaHei" panose="020B0503020204020204" pitchFamily="34" charset="-122"/>
                <a:ea typeface="Microsoft YaHei" panose="020B0503020204020204" pitchFamily="34" charset="-122"/>
              </a:rPr>
              <a:t>端口默认为</a:t>
            </a:r>
            <a:r>
              <a:rPr lang="en-US" altLang="zh-CN" sz="800" b="0" i="0" u="none" strike="noStrike">
                <a:solidFill>
                  <a:srgbClr val="1A1A1A"/>
                </a:solidFill>
                <a:effectLst/>
                <a:latin typeface="Microsoft YaHei" panose="020B0503020204020204" pitchFamily="34" charset="-122"/>
                <a:ea typeface="Microsoft YaHei" panose="020B0503020204020204" pitchFamily="34" charset="-122"/>
              </a:rPr>
              <a:t>8080</a:t>
            </a:r>
            <a:r>
              <a:rPr lang="zh-CN" altLang="en-US" sz="800" b="0" i="0" u="none" strike="noStrike">
                <a:solidFill>
                  <a:srgbClr val="1A1A1A"/>
                </a:solidFill>
                <a:effectLst/>
                <a:latin typeface="Microsoft YaHei" panose="020B0503020204020204" pitchFamily="34" charset="-122"/>
                <a:ea typeface="Microsoft YaHei" panose="020B0503020204020204" pitchFamily="34" charset="-122"/>
              </a:rPr>
              <a:t>，不过可以使用</a:t>
            </a:r>
            <a:r>
              <a:rPr lang="en" altLang="zh-CN" sz="800" b="0" i="0" u="none" strike="noStrike">
                <a:solidFill>
                  <a:srgbClr val="1A1A1A"/>
                </a:solidFill>
                <a:effectLst/>
                <a:latin typeface="Microsoft YaHei" panose="020B0503020204020204" pitchFamily="34" charset="-122"/>
                <a:ea typeface="Microsoft YaHei" panose="020B0503020204020204" pitchFamily="34" charset="-122"/>
              </a:rPr>
              <a:t>server.port</a:t>
            </a:r>
            <a:r>
              <a:rPr lang="zh-CN" altLang="en-US" sz="800" b="0" i="0" u="none" strike="noStrike">
                <a:solidFill>
                  <a:srgbClr val="1A1A1A"/>
                </a:solidFill>
                <a:effectLst/>
                <a:latin typeface="Microsoft YaHei" panose="020B0503020204020204" pitchFamily="34" charset="-122"/>
                <a:ea typeface="Microsoft YaHei" panose="020B0503020204020204" pitchFamily="34" charset="-122"/>
              </a:rPr>
              <a:t>设置。由于</a:t>
            </a:r>
            <a:r>
              <a:rPr lang="en" altLang="zh-CN" sz="800" b="0" i="0" u="none" strike="noStrike">
                <a:solidFill>
                  <a:srgbClr val="1A1A1A"/>
                </a:solidFill>
                <a:effectLst/>
                <a:latin typeface="Microsoft YaHei" panose="020B0503020204020204" pitchFamily="34" charset="-122"/>
                <a:ea typeface="Microsoft YaHei" panose="020B0503020204020204" pitchFamily="34" charset="-122"/>
              </a:rPr>
              <a:t>Environment</a:t>
            </a:r>
            <a:r>
              <a:rPr lang="zh-CN" altLang="en-US" sz="800" b="0" i="0" u="none" strike="noStrike">
                <a:solidFill>
                  <a:srgbClr val="1A1A1A"/>
                </a:solidFill>
                <a:effectLst/>
                <a:latin typeface="Microsoft YaHei" panose="020B0503020204020204" pitchFamily="34" charset="-122"/>
                <a:ea typeface="Microsoft YaHei" panose="020B0503020204020204" pitchFamily="34" charset="-122"/>
              </a:rPr>
              <a:t>值的宽松绑定，你也可以使用</a:t>
            </a:r>
            <a:r>
              <a:rPr lang="en" altLang="zh-CN" sz="800" b="0" i="0" u="none" strike="noStrike">
                <a:solidFill>
                  <a:srgbClr val="1A1A1A"/>
                </a:solidFill>
                <a:effectLst/>
                <a:latin typeface="Microsoft YaHei" panose="020B0503020204020204" pitchFamily="34" charset="-122"/>
                <a:ea typeface="Microsoft YaHei" panose="020B0503020204020204" pitchFamily="34" charset="-122"/>
              </a:rPr>
              <a:t>SERVER_PORT</a:t>
            </a:r>
            <a:r>
              <a:rPr lang="zh-CN" altLang="en" sz="800" b="0" i="0" u="none" strike="noStrike">
                <a:solidFill>
                  <a:srgbClr val="1A1A1A"/>
                </a:solidFill>
                <a:effectLst/>
                <a:latin typeface="Microsoft YaHei" panose="020B0503020204020204" pitchFamily="34" charset="-122"/>
                <a:ea typeface="Microsoft YaHei" panose="020B0503020204020204" pitchFamily="34" charset="-122"/>
              </a:rPr>
              <a:t>（</a:t>
            </a:r>
            <a:r>
              <a:rPr lang="zh-CN" altLang="en-US" sz="800" b="0" i="0" u="none" strike="noStrike">
                <a:solidFill>
                  <a:srgbClr val="1A1A1A"/>
                </a:solidFill>
                <a:effectLst/>
                <a:latin typeface="Microsoft YaHei" panose="020B0503020204020204" pitchFamily="34" charset="-122"/>
                <a:ea typeface="Microsoft YaHei" panose="020B0503020204020204" pitchFamily="34" charset="-122"/>
              </a:rPr>
              <a:t>比如，作为</a:t>
            </a:r>
            <a:r>
              <a:rPr lang="en" altLang="zh-CN" sz="800" b="0" i="0" u="none" strike="noStrike">
                <a:solidFill>
                  <a:srgbClr val="1A1A1A"/>
                </a:solidFill>
                <a:effectLst/>
                <a:latin typeface="Microsoft YaHei" panose="020B0503020204020204" pitchFamily="34" charset="-122"/>
                <a:ea typeface="Microsoft YaHei" panose="020B0503020204020204" pitchFamily="34" charset="-122"/>
              </a:rPr>
              <a:t>OS</a:t>
            </a:r>
            <a:r>
              <a:rPr lang="zh-CN" altLang="en-US" sz="800" b="0" i="0" u="none" strike="noStrike">
                <a:solidFill>
                  <a:srgbClr val="1A1A1A"/>
                </a:solidFill>
                <a:effectLst/>
                <a:latin typeface="Microsoft YaHei" panose="020B0503020204020204" pitchFamily="34" charset="-122"/>
                <a:ea typeface="Microsoft YaHei" panose="020B0503020204020204" pitchFamily="34" charset="-122"/>
              </a:rPr>
              <a:t>环境变量）。</a:t>
            </a:r>
            <a:endParaRPr lang="en-US" altLang="zh-CN" sz="800" b="0" i="0" u="none" strike="noStrike">
              <a:solidFill>
                <a:srgbClr val="1A1A1A"/>
              </a:solidFill>
              <a:effectLst/>
              <a:latin typeface="Microsoft YaHei" panose="020B0503020204020204" pitchFamily="34" charset="-122"/>
              <a:ea typeface="Microsoft YaHei" panose="020B0503020204020204" pitchFamily="34" charset="-122"/>
            </a:endParaRPr>
          </a:p>
          <a:p>
            <a:r>
              <a:rPr lang="zh-CN" altLang="en-US" sz="800" b="0" i="0" u="none" strike="noStrike">
                <a:solidFill>
                  <a:srgbClr val="1A1A1A"/>
                </a:solidFill>
                <a:effectLst/>
                <a:latin typeface="Microsoft YaHei" panose="020B0503020204020204" pitchFamily="34" charset="-122"/>
                <a:ea typeface="Microsoft YaHei" panose="020B0503020204020204" pitchFamily="34" charset="-122"/>
              </a:rPr>
              <a:t>想要创建</a:t>
            </a:r>
            <a:r>
              <a:rPr lang="en" altLang="zh-CN" sz="800" b="0" i="0" u="none" strike="noStrike">
                <a:solidFill>
                  <a:srgbClr val="1A1A1A"/>
                </a:solidFill>
                <a:effectLst/>
                <a:latin typeface="Microsoft YaHei" panose="020B0503020204020204" pitchFamily="34" charset="-122"/>
                <a:ea typeface="Microsoft YaHei" panose="020B0503020204020204" pitchFamily="34" charset="-122"/>
              </a:rPr>
              <a:t>WebApplicationContext</a:t>
            </a:r>
            <a:r>
              <a:rPr lang="zh-CN" altLang="en-US" sz="800" b="0" i="0" u="none" strike="noStrike">
                <a:solidFill>
                  <a:srgbClr val="1A1A1A"/>
                </a:solidFill>
                <a:effectLst/>
                <a:latin typeface="Microsoft YaHei" panose="020B0503020204020204" pitchFamily="34" charset="-122"/>
                <a:ea typeface="Microsoft YaHei" panose="020B0503020204020204" pitchFamily="34" charset="-122"/>
              </a:rPr>
              <a:t>但完全关闭</a:t>
            </a:r>
            <a:r>
              <a:rPr lang="en" altLang="zh-CN" sz="800" b="0" i="0" u="none" strike="noStrike">
                <a:solidFill>
                  <a:srgbClr val="1A1A1A"/>
                </a:solidFill>
                <a:effectLst/>
                <a:latin typeface="Microsoft YaHei" panose="020B0503020204020204" pitchFamily="34" charset="-122"/>
                <a:ea typeface="Microsoft YaHei" panose="020B0503020204020204" pitchFamily="34" charset="-122"/>
              </a:rPr>
              <a:t>HTTP</a:t>
            </a:r>
            <a:r>
              <a:rPr lang="zh-CN" altLang="en-US" sz="800" b="0" i="0" u="none" strike="noStrike">
                <a:solidFill>
                  <a:srgbClr val="1A1A1A"/>
                </a:solidFill>
                <a:effectLst/>
                <a:latin typeface="Microsoft YaHei" panose="020B0503020204020204" pitchFamily="34" charset="-122"/>
                <a:ea typeface="Microsoft YaHei" panose="020B0503020204020204" pitchFamily="34" charset="-122"/>
              </a:rPr>
              <a:t>端点，你可以设置</a:t>
            </a:r>
            <a:r>
              <a:rPr lang="en" altLang="zh-CN" sz="800" b="0" i="0" u="none" strike="noStrike">
                <a:solidFill>
                  <a:srgbClr val="1A1A1A"/>
                </a:solidFill>
                <a:effectLst/>
                <a:latin typeface="Microsoft YaHei" panose="020B0503020204020204" pitchFamily="34" charset="-122"/>
                <a:ea typeface="Microsoft YaHei" panose="020B0503020204020204" pitchFamily="34" charset="-122"/>
              </a:rPr>
              <a:t>server.port=-1</a:t>
            </a:r>
            <a:r>
              <a:rPr lang="zh-CN" altLang="en" sz="800" b="0" i="0" u="none" strike="noStrike">
                <a:solidFill>
                  <a:srgbClr val="1A1A1A"/>
                </a:solidFill>
                <a:effectLst/>
                <a:latin typeface="Microsoft YaHei" panose="020B0503020204020204" pitchFamily="34" charset="-122"/>
                <a:ea typeface="Microsoft YaHei" panose="020B0503020204020204" pitchFamily="34" charset="-122"/>
              </a:rPr>
              <a:t>（</a:t>
            </a:r>
            <a:r>
              <a:rPr lang="zh-CN" altLang="en-US" sz="800" b="0" i="0" u="none" strike="noStrike">
                <a:solidFill>
                  <a:srgbClr val="1A1A1A"/>
                </a:solidFill>
                <a:effectLst/>
                <a:latin typeface="Microsoft YaHei" panose="020B0503020204020204" pitchFamily="34" charset="-122"/>
                <a:ea typeface="Microsoft YaHei" panose="020B0503020204020204" pitchFamily="34" charset="-122"/>
              </a:rPr>
              <a:t>测试时可能有用）。也可以设置为</a:t>
            </a:r>
            <a:r>
              <a:rPr lang="en" altLang="zh-CN" sz="800">
                <a:latin typeface="Microsoft YaHei" panose="020B0503020204020204" pitchFamily="34" charset="-122"/>
                <a:ea typeface="Microsoft YaHei" panose="020B0503020204020204" pitchFamily="34" charset="-122"/>
              </a:rPr>
              <a:t>server.port=0</a:t>
            </a:r>
            <a:r>
              <a:rPr lang="zh-CN" altLang="en-US" sz="800">
                <a:latin typeface="Microsoft YaHei" panose="020B0503020204020204" pitchFamily="34" charset="-122"/>
                <a:ea typeface="Microsoft YaHei" panose="020B0503020204020204" pitchFamily="34" charset="-122"/>
              </a:rPr>
              <a:t>，使用随机未分配的端口。</a:t>
            </a:r>
            <a:br>
              <a:rPr lang="zh-CN" altLang="en-US" sz="800">
                <a:latin typeface="Microsoft YaHei" panose="020B0503020204020204" pitchFamily="34" charset="-122"/>
                <a:ea typeface="Microsoft YaHei" panose="020B0503020204020204" pitchFamily="34" charset="-122"/>
              </a:rPr>
            </a:br>
            <a:endParaRPr lang="zh-CN" altLang="en-US" sz="800">
              <a:latin typeface="Microsoft YaHei" panose="020B0503020204020204" pitchFamily="34" charset="-122"/>
              <a:ea typeface="Microsoft YaHei" panose="020B0503020204020204" pitchFamily="34" charset="-122"/>
            </a:endParaRPr>
          </a:p>
        </p:txBody>
      </p:sp>
      <p:sp>
        <p:nvSpPr>
          <p:cNvPr id="9" name="矩形 8">
            <a:extLst>
              <a:ext uri="{FF2B5EF4-FFF2-40B4-BE49-F238E27FC236}">
                <a16:creationId xmlns:a16="http://schemas.microsoft.com/office/drawing/2014/main" id="{83DE9246-56D7-CB4D-B93C-7882B020B798}"/>
              </a:ext>
            </a:extLst>
          </p:cNvPr>
          <p:cNvSpPr/>
          <p:nvPr/>
        </p:nvSpPr>
        <p:spPr>
          <a:xfrm>
            <a:off x="683568" y="3197013"/>
            <a:ext cx="673582" cy="215444"/>
          </a:xfrm>
          <a:prstGeom prst="rect">
            <a:avLst/>
          </a:prstGeom>
        </p:spPr>
        <p:txBody>
          <a:bodyPr wrap="none">
            <a:spAutoFit/>
          </a:bodyPr>
          <a:lstStyle/>
          <a:p>
            <a:pPr algn="just"/>
            <a:r>
              <a:rPr kumimoji="1" lang="zh-CN" altLang="en-US" sz="800" b="1">
                <a:latin typeface="Microsoft YaHei" panose="020B0503020204020204" pitchFamily="34" charset="-122"/>
                <a:ea typeface="Microsoft YaHei" panose="020B0503020204020204" pitchFamily="34" charset="-122"/>
              </a:rPr>
              <a:t>配置</a:t>
            </a:r>
            <a:r>
              <a:rPr kumimoji="1" lang="en" altLang="zh-CN" sz="800" b="1">
                <a:latin typeface="Microsoft YaHei" panose="020B0503020204020204" pitchFamily="34" charset="-122"/>
                <a:ea typeface="Microsoft YaHei" panose="020B0503020204020204" pitchFamily="34" charset="-122"/>
              </a:rPr>
              <a:t>SSL</a:t>
            </a:r>
            <a:r>
              <a:rPr kumimoji="1" lang="zh-CN" altLang="en-US" sz="800" b="1">
                <a:latin typeface="Microsoft YaHei" panose="020B0503020204020204" pitchFamily="34" charset="-122"/>
                <a:ea typeface="Microsoft YaHei" panose="020B0503020204020204" pitchFamily="34" charset="-122"/>
              </a:rPr>
              <a:t>：</a:t>
            </a:r>
          </a:p>
        </p:txBody>
      </p:sp>
      <p:sp>
        <p:nvSpPr>
          <p:cNvPr id="10" name="矩形 9">
            <a:extLst>
              <a:ext uri="{FF2B5EF4-FFF2-40B4-BE49-F238E27FC236}">
                <a16:creationId xmlns:a16="http://schemas.microsoft.com/office/drawing/2014/main" id="{73956A03-0948-F249-B3B4-6232DFD68DA1}"/>
              </a:ext>
            </a:extLst>
          </p:cNvPr>
          <p:cNvSpPr/>
          <p:nvPr/>
        </p:nvSpPr>
        <p:spPr>
          <a:xfrm>
            <a:off x="683568" y="3423821"/>
            <a:ext cx="4572000" cy="584775"/>
          </a:xfrm>
          <a:prstGeom prst="rect">
            <a:avLst/>
          </a:prstGeom>
        </p:spPr>
        <p:txBody>
          <a:bodyPr>
            <a:spAutoFit/>
          </a:bodyPr>
          <a:lstStyle/>
          <a:p>
            <a:r>
              <a:rPr lang="en" altLang="zh-CN" sz="800"/>
              <a:t>server.port = 8443 </a:t>
            </a:r>
          </a:p>
          <a:p>
            <a:r>
              <a:rPr lang="en" altLang="zh-CN" sz="800"/>
              <a:t>server.ssl.key-store = classpath:keystore.jks </a:t>
            </a:r>
          </a:p>
          <a:p>
            <a:r>
              <a:rPr lang="en" altLang="zh-CN" sz="800"/>
              <a:t>server.ssl.key-store-password = secret </a:t>
            </a:r>
          </a:p>
          <a:p>
            <a:r>
              <a:rPr lang="en" altLang="zh-CN" sz="800"/>
              <a:t>server.ssl.key-password = another-secret</a:t>
            </a:r>
            <a:endParaRPr lang="zh-CN" altLang="en-US" sz="800"/>
          </a:p>
        </p:txBody>
      </p:sp>
      <p:sp>
        <p:nvSpPr>
          <p:cNvPr id="11" name="矩形 10">
            <a:extLst>
              <a:ext uri="{FF2B5EF4-FFF2-40B4-BE49-F238E27FC236}">
                <a16:creationId xmlns:a16="http://schemas.microsoft.com/office/drawing/2014/main" id="{CA649B46-65E4-E24A-B4DA-F620A2A1C9F5}"/>
              </a:ext>
            </a:extLst>
          </p:cNvPr>
          <p:cNvSpPr/>
          <p:nvPr/>
        </p:nvSpPr>
        <p:spPr>
          <a:xfrm>
            <a:off x="3563888" y="3256503"/>
            <a:ext cx="902811" cy="215444"/>
          </a:xfrm>
          <a:prstGeom prst="rect">
            <a:avLst/>
          </a:prstGeom>
        </p:spPr>
        <p:txBody>
          <a:bodyPr wrap="none">
            <a:spAutoFit/>
          </a:bodyPr>
          <a:lstStyle/>
          <a:p>
            <a:pPr algn="just"/>
            <a:r>
              <a:rPr lang="zh-CN" altLang="en-US" sz="800" b="1" i="0" u="none" strike="noStrike">
                <a:effectLst/>
                <a:latin typeface="Microsoft YaHei" panose="020B0503020204020204" pitchFamily="34" charset="-122"/>
                <a:ea typeface="Microsoft YaHei" panose="020B0503020204020204" pitchFamily="34" charset="-122"/>
              </a:rPr>
              <a:t>配置访问日志：</a:t>
            </a:r>
          </a:p>
        </p:txBody>
      </p:sp>
      <p:sp>
        <p:nvSpPr>
          <p:cNvPr id="12" name="矩形 11">
            <a:extLst>
              <a:ext uri="{FF2B5EF4-FFF2-40B4-BE49-F238E27FC236}">
                <a16:creationId xmlns:a16="http://schemas.microsoft.com/office/drawing/2014/main" id="{B6401E2B-7FA1-DA48-91B9-B32B51001F66}"/>
              </a:ext>
            </a:extLst>
          </p:cNvPr>
          <p:cNvSpPr/>
          <p:nvPr/>
        </p:nvSpPr>
        <p:spPr>
          <a:xfrm>
            <a:off x="3563888" y="3532439"/>
            <a:ext cx="4572000" cy="461665"/>
          </a:xfrm>
          <a:prstGeom prst="rect">
            <a:avLst/>
          </a:prstGeom>
        </p:spPr>
        <p:txBody>
          <a:bodyPr>
            <a:spAutoFit/>
          </a:bodyPr>
          <a:lstStyle/>
          <a:p>
            <a:r>
              <a:rPr lang="zh-CN" altLang="en-US" sz="800"/>
              <a:t>server.tomcat.basedir=my-tomcat</a:t>
            </a:r>
          </a:p>
          <a:p>
            <a:r>
              <a:rPr lang="zh-CN" altLang="en-US" sz="800"/>
              <a:t>server.tomcat.accesslog.enabled=true</a:t>
            </a:r>
          </a:p>
          <a:p>
            <a:r>
              <a:rPr lang="zh-CN" altLang="en-US" sz="800"/>
              <a:t>server.tomcat.accesslog.pattern=%t %a "%r" %s (%D ms)</a:t>
            </a:r>
          </a:p>
        </p:txBody>
      </p:sp>
    </p:spTree>
    <p:extLst>
      <p:ext uri="{BB962C8B-B14F-4D97-AF65-F5344CB8AC3E}">
        <p14:creationId xmlns:p14="http://schemas.microsoft.com/office/powerpoint/2010/main" val="34454762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3"/>
          <p:cNvCxnSpPr/>
          <p:nvPr/>
        </p:nvCxnSpPr>
        <p:spPr bwMode="auto">
          <a:xfrm>
            <a:off x="2437449" y="2568556"/>
            <a:ext cx="5182551" cy="0"/>
          </a:xfrm>
          <a:prstGeom prst="line">
            <a:avLst/>
          </a:prstGeom>
          <a:solidFill>
            <a:schemeClr val="accent1"/>
          </a:solidFill>
          <a:ln w="9525" cap="flat" cmpd="sng" algn="ctr">
            <a:solidFill>
              <a:schemeClr val="accent5"/>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3" name="组合 7"/>
          <p:cNvGrpSpPr/>
          <p:nvPr/>
        </p:nvGrpSpPr>
        <p:grpSpPr>
          <a:xfrm>
            <a:off x="761525" y="1733550"/>
            <a:ext cx="1725732" cy="1731170"/>
            <a:chOff x="6609209" y="790981"/>
            <a:chExt cx="2301875" cy="2308226"/>
          </a:xfrm>
        </p:grpSpPr>
        <p:sp>
          <p:nvSpPr>
            <p:cNvPr id="4" name="Oval 5"/>
            <p:cNvSpPr>
              <a:spLocks noChangeArrowheads="1"/>
            </p:cNvSpPr>
            <p:nvPr/>
          </p:nvSpPr>
          <p:spPr bwMode="auto">
            <a:xfrm>
              <a:off x="6609209" y="790981"/>
              <a:ext cx="2301875" cy="2308226"/>
            </a:xfrm>
            <a:prstGeom prst="ellipse">
              <a:avLst/>
            </a:prstGeom>
            <a:solidFill>
              <a:srgbClr val="EEF0F0"/>
            </a:solidFill>
            <a:ln w="28575">
              <a:gradFill flip="none" rotWithShape="1">
                <a:gsLst>
                  <a:gs pos="0">
                    <a:srgbClr val="FFFFFF"/>
                  </a:gs>
                  <a:gs pos="100000">
                    <a:srgbClr val="D9D9DA"/>
                  </a:gs>
                </a:gsLst>
                <a:lin ang="2700000" scaled="0"/>
                <a:tileRect/>
              </a:gradFill>
            </a:ln>
            <a:effectLst>
              <a:outerShdw blurRad="279400" dist="76200" dir="2700000" sx="101000" sy="101000" algn="tl"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solidFill>
                  <a:schemeClr val="lt1"/>
                </a:solidFill>
              </a:endParaRPr>
            </a:p>
          </p:txBody>
        </p:sp>
        <p:sp>
          <p:nvSpPr>
            <p:cNvPr id="5" name="Freeform 6"/>
            <p:cNvSpPr>
              <a:spLocks noEditPoints="1"/>
            </p:cNvSpPr>
            <p:nvPr/>
          </p:nvSpPr>
          <p:spPr bwMode="auto">
            <a:xfrm>
              <a:off x="6733033" y="914806"/>
              <a:ext cx="2054225" cy="2058987"/>
            </a:xfrm>
            <a:custGeom>
              <a:avLst/>
              <a:gdLst>
                <a:gd name="T0" fmla="*/ 1653 w 3306"/>
                <a:gd name="T1" fmla="*/ 0 h 3306"/>
                <a:gd name="T2" fmla="*/ 3306 w 3306"/>
                <a:gd name="T3" fmla="*/ 1653 h 3306"/>
                <a:gd name="T4" fmla="*/ 1653 w 3306"/>
                <a:gd name="T5" fmla="*/ 3306 h 3306"/>
                <a:gd name="T6" fmla="*/ 0 w 3306"/>
                <a:gd name="T7" fmla="*/ 1653 h 3306"/>
                <a:gd name="T8" fmla="*/ 1653 w 3306"/>
                <a:gd name="T9" fmla="*/ 0 h 3306"/>
                <a:gd name="T10" fmla="*/ 1653 w 3306"/>
                <a:gd name="T11" fmla="*/ 112 h 3306"/>
                <a:gd name="T12" fmla="*/ 3193 w 3306"/>
                <a:gd name="T13" fmla="*/ 1653 h 3306"/>
                <a:gd name="T14" fmla="*/ 1653 w 3306"/>
                <a:gd name="T15" fmla="*/ 3193 h 3306"/>
                <a:gd name="T16" fmla="*/ 112 w 3306"/>
                <a:gd name="T17" fmla="*/ 1653 h 3306"/>
                <a:gd name="T18" fmla="*/ 1653 w 3306"/>
                <a:gd name="T19" fmla="*/ 112 h 3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6" h="3306">
                  <a:moveTo>
                    <a:pt x="1653" y="0"/>
                  </a:moveTo>
                  <a:cubicBezTo>
                    <a:pt x="2565" y="0"/>
                    <a:pt x="3306" y="740"/>
                    <a:pt x="3306" y="1653"/>
                  </a:cubicBezTo>
                  <a:cubicBezTo>
                    <a:pt x="3306" y="2565"/>
                    <a:pt x="2565" y="3306"/>
                    <a:pt x="1653" y="3306"/>
                  </a:cubicBezTo>
                  <a:cubicBezTo>
                    <a:pt x="740" y="3306"/>
                    <a:pt x="0" y="2565"/>
                    <a:pt x="0" y="1653"/>
                  </a:cubicBezTo>
                  <a:cubicBezTo>
                    <a:pt x="0" y="740"/>
                    <a:pt x="740" y="0"/>
                    <a:pt x="1653" y="0"/>
                  </a:cubicBezTo>
                  <a:close/>
                  <a:moveTo>
                    <a:pt x="1653" y="112"/>
                  </a:moveTo>
                  <a:cubicBezTo>
                    <a:pt x="2503" y="112"/>
                    <a:pt x="3193" y="802"/>
                    <a:pt x="3193" y="1653"/>
                  </a:cubicBezTo>
                  <a:cubicBezTo>
                    <a:pt x="3193" y="2503"/>
                    <a:pt x="2503" y="3193"/>
                    <a:pt x="1653" y="3193"/>
                  </a:cubicBezTo>
                  <a:cubicBezTo>
                    <a:pt x="802" y="3193"/>
                    <a:pt x="112" y="2503"/>
                    <a:pt x="112" y="1653"/>
                  </a:cubicBezTo>
                  <a:cubicBezTo>
                    <a:pt x="112" y="802"/>
                    <a:pt x="802" y="112"/>
                    <a:pt x="1653" y="112"/>
                  </a:cubicBezTo>
                  <a:close/>
                </a:path>
              </a:pathLst>
            </a:custGeom>
            <a:solidFill>
              <a:schemeClr val="accent5"/>
            </a:solidFill>
            <a:ln w="28575">
              <a:noFill/>
            </a:ln>
            <a:effectLst>
              <a:outerShdw blurRad="279400" dist="76200" dir="2700000" sx="101000" sy="101000" algn="tl"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solidFill>
                  <a:schemeClr val="lt1"/>
                </a:solidFill>
              </a:endParaRPr>
            </a:p>
          </p:txBody>
        </p:sp>
      </p:grpSp>
      <p:sp>
        <p:nvSpPr>
          <p:cNvPr id="6" name="TextBox 5"/>
          <p:cNvSpPr txBox="1"/>
          <p:nvPr/>
        </p:nvSpPr>
        <p:spPr>
          <a:xfrm>
            <a:off x="2682902" y="1956556"/>
            <a:ext cx="4691645" cy="623229"/>
          </a:xfrm>
          <a:prstGeom prst="rect">
            <a:avLst/>
          </a:prstGeom>
          <a:noFill/>
        </p:spPr>
        <p:txBody>
          <a:bodyPr wrap="square" lIns="68562" tIns="34281" rIns="68562" bIns="34281" rtlCol="0">
            <a:spAutoFit/>
          </a:bodyPr>
          <a:lstStyle/>
          <a:p>
            <a:pPr algn="ctr"/>
            <a:r>
              <a:rPr lang="en-US" altLang="zh-CN" sz="3600" b="1" dirty="0">
                <a:solidFill>
                  <a:schemeClr val="accent5"/>
                </a:solidFill>
                <a:latin typeface="微软雅黑" panose="020B0503020204020204" pitchFamily="34" charset="-122"/>
                <a:ea typeface="微软雅黑" panose="020B0503020204020204" pitchFamily="34" charset="-122"/>
              </a:rPr>
              <a:t>Spring-boot</a:t>
            </a:r>
            <a:endParaRPr lang="zh-CN" altLang="en-US" sz="3600" b="1" dirty="0">
              <a:solidFill>
                <a:schemeClr val="accent5"/>
              </a:solidFill>
              <a:latin typeface="微软雅黑" panose="020B0503020204020204" pitchFamily="34" charset="-122"/>
              <a:ea typeface="微软雅黑" panose="020B0503020204020204" pitchFamily="34" charset="-122"/>
            </a:endParaRPr>
          </a:p>
        </p:txBody>
      </p:sp>
      <p:sp>
        <p:nvSpPr>
          <p:cNvPr id="15" name="TextBox 79"/>
          <p:cNvSpPr txBox="1"/>
          <p:nvPr/>
        </p:nvSpPr>
        <p:spPr>
          <a:xfrm>
            <a:off x="1277884" y="2190750"/>
            <a:ext cx="781050" cy="837565"/>
          </a:xfrm>
          <a:prstGeom prst="rect">
            <a:avLst/>
          </a:prstGeom>
          <a:noFill/>
        </p:spPr>
        <p:txBody>
          <a:bodyPr wrap="none" lIns="68580" tIns="34290" rIns="68580" bIns="34290" rtlCol="0">
            <a:spAutoFit/>
          </a:bodyPr>
          <a:lstStyle/>
          <a:p>
            <a:pPr algn="ctr"/>
            <a:r>
              <a:rPr lang="en-US" altLang="zh-CN" sz="5000" b="1" dirty="0">
                <a:solidFill>
                  <a:schemeClr val="accent5"/>
                </a:solidFill>
              </a:rPr>
              <a:t>01</a:t>
            </a:r>
            <a:endParaRPr lang="en-US" sz="5000" b="1" dirty="0">
              <a:solidFill>
                <a:schemeClr val="accent5"/>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3"/>
          <p:cNvCxnSpPr/>
          <p:nvPr/>
        </p:nvCxnSpPr>
        <p:spPr bwMode="auto">
          <a:xfrm>
            <a:off x="2437449" y="2568556"/>
            <a:ext cx="5182551" cy="0"/>
          </a:xfrm>
          <a:prstGeom prst="line">
            <a:avLst/>
          </a:prstGeom>
          <a:solidFill>
            <a:schemeClr val="accent1"/>
          </a:solidFill>
          <a:ln w="9525" cap="flat" cmpd="sng" algn="ctr">
            <a:solidFill>
              <a:schemeClr val="accent5"/>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3" name="组合 7"/>
          <p:cNvGrpSpPr/>
          <p:nvPr/>
        </p:nvGrpSpPr>
        <p:grpSpPr>
          <a:xfrm>
            <a:off x="761525" y="1733550"/>
            <a:ext cx="1725732" cy="1731170"/>
            <a:chOff x="6609209" y="790981"/>
            <a:chExt cx="2301875" cy="2308226"/>
          </a:xfrm>
        </p:grpSpPr>
        <p:sp>
          <p:nvSpPr>
            <p:cNvPr id="4" name="Oval 5"/>
            <p:cNvSpPr>
              <a:spLocks noChangeArrowheads="1"/>
            </p:cNvSpPr>
            <p:nvPr/>
          </p:nvSpPr>
          <p:spPr bwMode="auto">
            <a:xfrm>
              <a:off x="6609209" y="790981"/>
              <a:ext cx="2301875" cy="2308226"/>
            </a:xfrm>
            <a:prstGeom prst="ellipse">
              <a:avLst/>
            </a:prstGeom>
            <a:solidFill>
              <a:srgbClr val="EEF0F0"/>
            </a:solidFill>
            <a:ln w="28575">
              <a:gradFill flip="none" rotWithShape="1">
                <a:gsLst>
                  <a:gs pos="0">
                    <a:srgbClr val="FFFFFF"/>
                  </a:gs>
                  <a:gs pos="100000">
                    <a:srgbClr val="D9D9DA"/>
                  </a:gs>
                </a:gsLst>
                <a:lin ang="2700000" scaled="0"/>
                <a:tileRect/>
              </a:gradFill>
            </a:ln>
            <a:effectLst>
              <a:outerShdw blurRad="279400" dist="76200" dir="2700000" sx="101000" sy="101000" algn="tl"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solidFill>
                  <a:schemeClr val="lt1"/>
                </a:solidFill>
              </a:endParaRPr>
            </a:p>
          </p:txBody>
        </p:sp>
        <p:sp>
          <p:nvSpPr>
            <p:cNvPr id="5" name="Freeform 6"/>
            <p:cNvSpPr>
              <a:spLocks noEditPoints="1"/>
            </p:cNvSpPr>
            <p:nvPr/>
          </p:nvSpPr>
          <p:spPr bwMode="auto">
            <a:xfrm>
              <a:off x="6733033" y="914806"/>
              <a:ext cx="2054225" cy="2058987"/>
            </a:xfrm>
            <a:custGeom>
              <a:avLst/>
              <a:gdLst>
                <a:gd name="T0" fmla="*/ 1653 w 3306"/>
                <a:gd name="T1" fmla="*/ 0 h 3306"/>
                <a:gd name="T2" fmla="*/ 3306 w 3306"/>
                <a:gd name="T3" fmla="*/ 1653 h 3306"/>
                <a:gd name="T4" fmla="*/ 1653 w 3306"/>
                <a:gd name="T5" fmla="*/ 3306 h 3306"/>
                <a:gd name="T6" fmla="*/ 0 w 3306"/>
                <a:gd name="T7" fmla="*/ 1653 h 3306"/>
                <a:gd name="T8" fmla="*/ 1653 w 3306"/>
                <a:gd name="T9" fmla="*/ 0 h 3306"/>
                <a:gd name="T10" fmla="*/ 1653 w 3306"/>
                <a:gd name="T11" fmla="*/ 112 h 3306"/>
                <a:gd name="T12" fmla="*/ 3193 w 3306"/>
                <a:gd name="T13" fmla="*/ 1653 h 3306"/>
                <a:gd name="T14" fmla="*/ 1653 w 3306"/>
                <a:gd name="T15" fmla="*/ 3193 h 3306"/>
                <a:gd name="T16" fmla="*/ 112 w 3306"/>
                <a:gd name="T17" fmla="*/ 1653 h 3306"/>
                <a:gd name="T18" fmla="*/ 1653 w 3306"/>
                <a:gd name="T19" fmla="*/ 112 h 3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6" h="3306">
                  <a:moveTo>
                    <a:pt x="1653" y="0"/>
                  </a:moveTo>
                  <a:cubicBezTo>
                    <a:pt x="2565" y="0"/>
                    <a:pt x="3306" y="740"/>
                    <a:pt x="3306" y="1653"/>
                  </a:cubicBezTo>
                  <a:cubicBezTo>
                    <a:pt x="3306" y="2565"/>
                    <a:pt x="2565" y="3306"/>
                    <a:pt x="1653" y="3306"/>
                  </a:cubicBezTo>
                  <a:cubicBezTo>
                    <a:pt x="740" y="3306"/>
                    <a:pt x="0" y="2565"/>
                    <a:pt x="0" y="1653"/>
                  </a:cubicBezTo>
                  <a:cubicBezTo>
                    <a:pt x="0" y="740"/>
                    <a:pt x="740" y="0"/>
                    <a:pt x="1653" y="0"/>
                  </a:cubicBezTo>
                  <a:close/>
                  <a:moveTo>
                    <a:pt x="1653" y="112"/>
                  </a:moveTo>
                  <a:cubicBezTo>
                    <a:pt x="2503" y="112"/>
                    <a:pt x="3193" y="802"/>
                    <a:pt x="3193" y="1653"/>
                  </a:cubicBezTo>
                  <a:cubicBezTo>
                    <a:pt x="3193" y="2503"/>
                    <a:pt x="2503" y="3193"/>
                    <a:pt x="1653" y="3193"/>
                  </a:cubicBezTo>
                  <a:cubicBezTo>
                    <a:pt x="802" y="3193"/>
                    <a:pt x="112" y="2503"/>
                    <a:pt x="112" y="1653"/>
                  </a:cubicBezTo>
                  <a:cubicBezTo>
                    <a:pt x="112" y="802"/>
                    <a:pt x="802" y="112"/>
                    <a:pt x="1653" y="112"/>
                  </a:cubicBezTo>
                  <a:close/>
                </a:path>
              </a:pathLst>
            </a:custGeom>
            <a:solidFill>
              <a:schemeClr val="accent5"/>
            </a:solidFill>
            <a:ln w="28575">
              <a:noFill/>
            </a:ln>
            <a:effectLst>
              <a:outerShdw blurRad="279400" dist="76200" dir="2700000" sx="101000" sy="101000" algn="tl"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solidFill>
                  <a:schemeClr val="lt1"/>
                </a:solidFill>
              </a:endParaRPr>
            </a:p>
          </p:txBody>
        </p:sp>
      </p:grpSp>
      <p:sp>
        <p:nvSpPr>
          <p:cNvPr id="6" name="TextBox 5"/>
          <p:cNvSpPr txBox="1"/>
          <p:nvPr/>
        </p:nvSpPr>
        <p:spPr>
          <a:xfrm>
            <a:off x="2682902" y="1956556"/>
            <a:ext cx="4691645" cy="623229"/>
          </a:xfrm>
          <a:prstGeom prst="rect">
            <a:avLst/>
          </a:prstGeom>
          <a:noFill/>
        </p:spPr>
        <p:txBody>
          <a:bodyPr wrap="square" lIns="68562" tIns="34281" rIns="68562" bIns="34281" rtlCol="0">
            <a:spAutoFit/>
          </a:bodyPr>
          <a:lstStyle/>
          <a:p>
            <a:pPr algn="ctr"/>
            <a:r>
              <a:rPr lang="en-US" altLang="zh-CN" sz="3600" b="1" dirty="0">
                <a:solidFill>
                  <a:schemeClr val="accent5"/>
                </a:solidFill>
                <a:latin typeface="微软雅黑" panose="020B0503020204020204" pitchFamily="34" charset="-122"/>
                <a:ea typeface="微软雅黑" panose="020B0503020204020204" pitchFamily="34" charset="-122"/>
              </a:rPr>
              <a:t>Maven</a:t>
            </a:r>
            <a:r>
              <a:rPr lang="zh-CN" altLang="en-US" sz="3600" b="1" dirty="0">
                <a:solidFill>
                  <a:schemeClr val="accent5"/>
                </a:solidFill>
                <a:latin typeface="微软雅黑" panose="020B0503020204020204" pitchFamily="34" charset="-122"/>
                <a:ea typeface="微软雅黑" panose="020B0503020204020204" pitchFamily="34" charset="-122"/>
              </a:rPr>
              <a:t>与打包部署</a:t>
            </a:r>
          </a:p>
        </p:txBody>
      </p:sp>
      <p:sp>
        <p:nvSpPr>
          <p:cNvPr id="15" name="TextBox 79"/>
          <p:cNvSpPr txBox="1"/>
          <p:nvPr/>
        </p:nvSpPr>
        <p:spPr>
          <a:xfrm>
            <a:off x="1273749" y="2190750"/>
            <a:ext cx="789319" cy="838691"/>
          </a:xfrm>
          <a:prstGeom prst="rect">
            <a:avLst/>
          </a:prstGeom>
          <a:noFill/>
        </p:spPr>
        <p:txBody>
          <a:bodyPr wrap="none" lIns="68580" tIns="34290" rIns="68580" bIns="34290" rtlCol="0">
            <a:spAutoFit/>
          </a:bodyPr>
          <a:lstStyle/>
          <a:p>
            <a:pPr algn="ctr"/>
            <a:r>
              <a:rPr lang="en-US" altLang="zh-CN" sz="5000" b="1" dirty="0">
                <a:solidFill>
                  <a:schemeClr val="accent5"/>
                </a:solidFill>
              </a:rPr>
              <a:t>06</a:t>
            </a:r>
            <a:endParaRPr lang="en-US" sz="5000" b="1" dirty="0">
              <a:solidFill>
                <a:schemeClr val="accent5"/>
              </a:solidFill>
            </a:endParaRPr>
          </a:p>
        </p:txBody>
      </p:sp>
    </p:spTree>
    <p:extLst>
      <p:ext uri="{BB962C8B-B14F-4D97-AF65-F5344CB8AC3E}">
        <p14:creationId xmlns:p14="http://schemas.microsoft.com/office/powerpoint/2010/main" val="38287597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2184CA-9387-5244-98BE-07D3D323EF9E}"/>
              </a:ext>
            </a:extLst>
          </p:cNvPr>
          <p:cNvSpPr>
            <a:spLocks noGrp="1"/>
          </p:cNvSpPr>
          <p:nvPr>
            <p:ph type="title"/>
          </p:nvPr>
        </p:nvSpPr>
        <p:spPr/>
        <p:txBody>
          <a:bodyPr/>
          <a:lstStyle/>
          <a:p>
            <a:r>
              <a:rPr kumimoji="1" lang="en-US" altLang="zh-CN"/>
              <a:t>Maven</a:t>
            </a:r>
            <a:r>
              <a:rPr kumimoji="1" lang="zh-CN" altLang="en-US"/>
              <a:t>简介</a:t>
            </a:r>
          </a:p>
        </p:txBody>
      </p:sp>
      <p:sp>
        <p:nvSpPr>
          <p:cNvPr id="3" name="矩形 2">
            <a:extLst>
              <a:ext uri="{FF2B5EF4-FFF2-40B4-BE49-F238E27FC236}">
                <a16:creationId xmlns:a16="http://schemas.microsoft.com/office/drawing/2014/main" id="{F04FB644-6D0F-2C43-88D4-C73DCC0FCBA2}"/>
              </a:ext>
            </a:extLst>
          </p:cNvPr>
          <p:cNvSpPr/>
          <p:nvPr/>
        </p:nvSpPr>
        <p:spPr>
          <a:xfrm>
            <a:off x="539552" y="699542"/>
            <a:ext cx="7992888" cy="215444"/>
          </a:xfrm>
          <a:prstGeom prst="rect">
            <a:avLst/>
          </a:prstGeom>
        </p:spPr>
        <p:txBody>
          <a:bodyPr wrap="square">
            <a:spAutoFit/>
          </a:bodyPr>
          <a:lstStyle/>
          <a:p>
            <a:r>
              <a:rPr lang="en" altLang="zh-CN" sz="800" b="0" i="0" u="none" strike="noStrike">
                <a:solidFill>
                  <a:srgbClr val="000000"/>
                </a:solidFill>
                <a:effectLst/>
                <a:latin typeface="Microsoft YaHei" panose="020B0503020204020204" pitchFamily="34" charset="-122"/>
                <a:ea typeface="Microsoft YaHei" panose="020B0503020204020204" pitchFamily="34" charset="-122"/>
              </a:rPr>
              <a:t>Maven</a:t>
            </a:r>
            <a:r>
              <a:rPr lang="zh-CN" altLang="en-US" sz="800" b="0" i="0" u="none" strike="noStrike">
                <a:solidFill>
                  <a:srgbClr val="000000"/>
                </a:solidFill>
                <a:effectLst/>
                <a:latin typeface="Microsoft YaHei" panose="020B0503020204020204" pitchFamily="34" charset="-122"/>
                <a:ea typeface="Microsoft YaHei" panose="020B0503020204020204" pitchFamily="34" charset="-122"/>
              </a:rPr>
              <a:t>是基于</a:t>
            </a:r>
            <a:r>
              <a:rPr lang="zh-CN" altLang="en-US" sz="800" b="0" i="0" u="none" strike="noStrike">
                <a:solidFill>
                  <a:srgbClr val="FF0000"/>
                </a:solidFill>
                <a:effectLst/>
                <a:latin typeface="Microsoft YaHei" panose="020B0503020204020204" pitchFamily="34" charset="-122"/>
                <a:ea typeface="Microsoft YaHei" panose="020B0503020204020204" pitchFamily="34" charset="-122"/>
              </a:rPr>
              <a:t>项目对象模型</a:t>
            </a:r>
            <a:r>
              <a:rPr lang="en-US" altLang="zh-CN" sz="800" b="0" i="0" u="none" strike="noStrike">
                <a:solidFill>
                  <a:srgbClr val="000000"/>
                </a:solidFill>
                <a:effectLst/>
                <a:latin typeface="Microsoft YaHei" panose="020B0503020204020204" pitchFamily="34" charset="-122"/>
                <a:ea typeface="Microsoft YaHei" panose="020B0503020204020204" pitchFamily="34" charset="-122"/>
              </a:rPr>
              <a:t>(</a:t>
            </a:r>
            <a:r>
              <a:rPr lang="en" altLang="zh-CN" sz="800" b="0" i="0" u="none" strike="noStrike">
                <a:solidFill>
                  <a:srgbClr val="000000"/>
                </a:solidFill>
                <a:effectLst/>
                <a:latin typeface="Microsoft YaHei" panose="020B0503020204020204" pitchFamily="34" charset="-122"/>
                <a:ea typeface="Microsoft YaHei" panose="020B0503020204020204" pitchFamily="34" charset="-122"/>
              </a:rPr>
              <a:t>POM project object model)</a:t>
            </a:r>
            <a:r>
              <a:rPr lang="zh-CN" altLang="en" sz="800" b="0" i="0" u="none" strike="noStrike">
                <a:solidFill>
                  <a:srgbClr val="000000"/>
                </a:solidFill>
                <a:effectLst/>
                <a:latin typeface="Microsoft YaHei" panose="020B0503020204020204" pitchFamily="34" charset="-122"/>
                <a:ea typeface="Microsoft YaHei" panose="020B0503020204020204" pitchFamily="34" charset="-122"/>
              </a:rPr>
              <a:t>，</a:t>
            </a:r>
            <a:r>
              <a:rPr lang="zh-CN" altLang="en-US" sz="800" b="0" i="0" u="none" strike="noStrike">
                <a:solidFill>
                  <a:srgbClr val="000000"/>
                </a:solidFill>
                <a:effectLst/>
                <a:latin typeface="Microsoft YaHei" panose="020B0503020204020204" pitchFamily="34" charset="-122"/>
                <a:ea typeface="Microsoft YaHei" panose="020B0503020204020204" pitchFamily="34" charset="-122"/>
              </a:rPr>
              <a:t>可以通过一小段描述信息（配置）来管理项目的构建，报告和文档的软件项目</a:t>
            </a:r>
            <a:r>
              <a:rPr lang="zh-CN" altLang="en-US" sz="800" b="0" i="0" u="none" strike="noStrike">
                <a:solidFill>
                  <a:srgbClr val="FF0000"/>
                </a:solidFill>
                <a:effectLst/>
                <a:latin typeface="Microsoft YaHei" panose="020B0503020204020204" pitchFamily="34" charset="-122"/>
                <a:ea typeface="Microsoft YaHei" panose="020B0503020204020204" pitchFamily="34" charset="-122"/>
              </a:rPr>
              <a:t>管理工具</a:t>
            </a:r>
            <a:endParaRPr lang="en-US" altLang="zh-CN" sz="800" b="0" i="0" u="none" strike="noStrike">
              <a:solidFill>
                <a:srgbClr val="FF0000"/>
              </a:solidFill>
              <a:effectLst/>
              <a:latin typeface="Microsoft YaHei" panose="020B0503020204020204" pitchFamily="34" charset="-122"/>
              <a:ea typeface="Microsoft YaHei" panose="020B0503020204020204" pitchFamily="34" charset="-122"/>
            </a:endParaRPr>
          </a:p>
        </p:txBody>
      </p:sp>
      <p:sp>
        <p:nvSpPr>
          <p:cNvPr id="4" name="矩形 3">
            <a:extLst>
              <a:ext uri="{FF2B5EF4-FFF2-40B4-BE49-F238E27FC236}">
                <a16:creationId xmlns:a16="http://schemas.microsoft.com/office/drawing/2014/main" id="{F8C4287B-4A06-DC47-BE32-188117FCEEF4}"/>
              </a:ext>
            </a:extLst>
          </p:cNvPr>
          <p:cNvSpPr/>
          <p:nvPr/>
        </p:nvSpPr>
        <p:spPr>
          <a:xfrm>
            <a:off x="539552" y="1080634"/>
            <a:ext cx="3888432" cy="2655855"/>
          </a:xfrm>
          <a:prstGeom prst="rect">
            <a:avLst/>
          </a:prstGeom>
        </p:spPr>
        <p:txBody>
          <a:bodyPr wrap="square">
            <a:spAutoFit/>
          </a:bodyPr>
          <a:lstStyle/>
          <a:p>
            <a:pPr marL="171450" indent="-171450">
              <a:lnSpc>
                <a:spcPct val="150000"/>
              </a:lnSpc>
              <a:buFont typeface="Wingdings" pitchFamily="2" charset="2"/>
              <a:buChar char="n"/>
            </a:pPr>
            <a:r>
              <a:rPr lang="zh-CN" altLang="en-US" sz="800" b="0" i="0" u="none" strike="noStrike">
                <a:solidFill>
                  <a:srgbClr val="3298D6"/>
                </a:solidFill>
                <a:effectLst/>
                <a:latin typeface="Microsoft Yahei" panose="020B0503020204020204" pitchFamily="34" charset="-122"/>
                <a:ea typeface="Microsoft Yahei" panose="020B0503020204020204" pitchFamily="34" charset="-122"/>
                <a:hlinkClick r:id="rId2"/>
              </a:rPr>
              <a:t>使用</a:t>
            </a:r>
            <a:r>
              <a:rPr lang="en" altLang="zh-CN" sz="800" b="0" i="0" u="none" strike="noStrike">
                <a:solidFill>
                  <a:srgbClr val="3298D6"/>
                </a:solidFill>
                <a:effectLst/>
                <a:latin typeface="Microsoft Yahei" panose="020B0503020204020204" pitchFamily="34" charset="-122"/>
                <a:ea typeface="Microsoft Yahei" panose="020B0503020204020204" pitchFamily="34" charset="-122"/>
                <a:hlinkClick r:id="rId2"/>
              </a:rPr>
              <a:t>Maven</a:t>
            </a:r>
            <a:r>
              <a:rPr lang="zh-CN" altLang="en-US" sz="800" b="0" i="0" u="none" strike="noStrike">
                <a:solidFill>
                  <a:srgbClr val="3298D6"/>
                </a:solidFill>
                <a:effectLst/>
                <a:latin typeface="Microsoft Yahei" panose="020B0503020204020204" pitchFamily="34" charset="-122"/>
                <a:ea typeface="Microsoft Yahei" panose="020B0503020204020204" pitchFamily="34" charset="-122"/>
                <a:hlinkClick r:id="rId2"/>
              </a:rPr>
              <a:t>构建项目</a:t>
            </a:r>
            <a:br>
              <a:rPr lang="zh-CN" altLang="en-US" sz="800" b="0" i="0" u="none" strike="noStrike">
                <a:solidFill>
                  <a:srgbClr val="333344"/>
                </a:solidFill>
                <a:effectLst/>
                <a:latin typeface="Microsoft Yahei" panose="020B0503020204020204" pitchFamily="34" charset="-122"/>
                <a:ea typeface="Microsoft Yahei" panose="020B0503020204020204" pitchFamily="34" charset="-122"/>
              </a:rPr>
            </a:br>
            <a:r>
              <a:rPr lang="zh-CN" altLang="en-US" sz="800" b="0" i="0" u="none" strike="noStrike">
                <a:solidFill>
                  <a:srgbClr val="333344"/>
                </a:solidFill>
                <a:effectLst/>
                <a:latin typeface="Microsoft Yahei" panose="020B0503020204020204" pitchFamily="34" charset="-122"/>
                <a:ea typeface="Microsoft Yahei" panose="020B0503020204020204" pitchFamily="34" charset="-122"/>
              </a:rPr>
              <a:t>“</a:t>
            </a:r>
            <a:r>
              <a:rPr lang="en" altLang="zh-CN" sz="800" b="0" i="0" u="none" strike="noStrike">
                <a:solidFill>
                  <a:srgbClr val="333344"/>
                </a:solidFill>
                <a:effectLst/>
                <a:latin typeface="Microsoft Yahei" panose="020B0503020204020204" pitchFamily="34" charset="-122"/>
                <a:ea typeface="Microsoft Yahei" panose="020B0503020204020204" pitchFamily="34" charset="-122"/>
              </a:rPr>
              <a:t>mvn package” </a:t>
            </a:r>
            <a:r>
              <a:rPr lang="zh-CN" altLang="en-US" sz="800" b="0" i="0" u="none" strike="noStrike">
                <a:solidFill>
                  <a:srgbClr val="333344"/>
                </a:solidFill>
                <a:effectLst/>
                <a:latin typeface="Microsoft Yahei" panose="020B0503020204020204" pitchFamily="34" charset="-122"/>
                <a:ea typeface="Microsoft Yahei" panose="020B0503020204020204" pitchFamily="34" charset="-122"/>
              </a:rPr>
              <a:t>来构建项目</a:t>
            </a:r>
          </a:p>
          <a:p>
            <a:pPr marL="171450" indent="-171450">
              <a:lnSpc>
                <a:spcPct val="150000"/>
              </a:lnSpc>
              <a:buFont typeface="Wingdings" pitchFamily="2" charset="2"/>
              <a:buChar char="n"/>
            </a:pPr>
            <a:r>
              <a:rPr lang="zh-CN" altLang="en-US" sz="800" b="0" i="0" u="none" strike="noStrike">
                <a:solidFill>
                  <a:srgbClr val="3298D6"/>
                </a:solidFill>
                <a:effectLst/>
                <a:latin typeface="Microsoft Yahei" panose="020B0503020204020204" pitchFamily="34" charset="-122"/>
                <a:ea typeface="Microsoft Yahei" panose="020B0503020204020204" pitchFamily="34" charset="-122"/>
                <a:hlinkClick r:id="rId3"/>
              </a:rPr>
              <a:t>使用</a:t>
            </a:r>
            <a:r>
              <a:rPr lang="en" altLang="zh-CN" sz="800" b="0" i="0" u="none" strike="noStrike">
                <a:solidFill>
                  <a:srgbClr val="3298D6"/>
                </a:solidFill>
                <a:effectLst/>
                <a:latin typeface="Microsoft Yahei" panose="020B0503020204020204" pitchFamily="34" charset="-122"/>
                <a:ea typeface="Microsoft Yahei" panose="020B0503020204020204" pitchFamily="34" charset="-122"/>
                <a:hlinkClick r:id="rId3"/>
              </a:rPr>
              <a:t>Maven</a:t>
            </a:r>
            <a:r>
              <a:rPr lang="zh-CN" altLang="en-US" sz="800" b="0" i="0" u="none" strike="noStrike">
                <a:solidFill>
                  <a:srgbClr val="3298D6"/>
                </a:solidFill>
                <a:effectLst/>
                <a:latin typeface="Microsoft Yahei" panose="020B0503020204020204" pitchFamily="34" charset="-122"/>
                <a:ea typeface="Microsoft Yahei" panose="020B0503020204020204" pitchFamily="34" charset="-122"/>
                <a:hlinkClick r:id="rId3"/>
              </a:rPr>
              <a:t>清理项目</a:t>
            </a:r>
            <a:br>
              <a:rPr lang="zh-CN" altLang="en-US" sz="800" b="0" i="0" u="none" strike="noStrike">
                <a:solidFill>
                  <a:srgbClr val="333344"/>
                </a:solidFill>
                <a:effectLst/>
                <a:latin typeface="Microsoft Yahei" panose="020B0503020204020204" pitchFamily="34" charset="-122"/>
                <a:ea typeface="Microsoft Yahei" panose="020B0503020204020204" pitchFamily="34" charset="-122"/>
              </a:rPr>
            </a:br>
            <a:r>
              <a:rPr lang="zh-CN" altLang="en-US" sz="800" b="0" i="0" u="none" strike="noStrike">
                <a:solidFill>
                  <a:srgbClr val="333344"/>
                </a:solidFill>
                <a:effectLst/>
                <a:latin typeface="Microsoft Yahei" panose="020B0503020204020204" pitchFamily="34" charset="-122"/>
                <a:ea typeface="Microsoft Yahei" panose="020B0503020204020204" pitchFamily="34" charset="-122"/>
              </a:rPr>
              <a:t>“</a:t>
            </a:r>
            <a:r>
              <a:rPr lang="en" altLang="zh-CN" sz="800" b="0" i="0" u="none" strike="noStrike">
                <a:solidFill>
                  <a:srgbClr val="333344"/>
                </a:solidFill>
                <a:effectLst/>
                <a:latin typeface="Microsoft Yahei" panose="020B0503020204020204" pitchFamily="34" charset="-122"/>
                <a:ea typeface="Microsoft Yahei" panose="020B0503020204020204" pitchFamily="34" charset="-122"/>
              </a:rPr>
              <a:t>mvn clean” </a:t>
            </a:r>
            <a:r>
              <a:rPr lang="zh-CN" altLang="en-US" sz="800" b="0" i="0" u="none" strike="noStrike">
                <a:solidFill>
                  <a:srgbClr val="333344"/>
                </a:solidFill>
                <a:effectLst/>
                <a:latin typeface="Microsoft Yahei" panose="020B0503020204020204" pitchFamily="34" charset="-122"/>
                <a:ea typeface="Microsoft Yahei" panose="020B0503020204020204" pitchFamily="34" charset="-122"/>
              </a:rPr>
              <a:t>来清理项目</a:t>
            </a:r>
          </a:p>
          <a:p>
            <a:pPr marL="171450" indent="-171450">
              <a:lnSpc>
                <a:spcPct val="150000"/>
              </a:lnSpc>
              <a:buFont typeface="Wingdings" pitchFamily="2" charset="2"/>
              <a:buChar char="n"/>
            </a:pPr>
            <a:r>
              <a:rPr lang="zh-CN" altLang="en-US" sz="800" b="0" i="0" u="none" strike="noStrike">
                <a:solidFill>
                  <a:srgbClr val="3298D6"/>
                </a:solidFill>
                <a:effectLst/>
                <a:latin typeface="Microsoft Yahei" panose="020B0503020204020204" pitchFamily="34" charset="-122"/>
                <a:ea typeface="Microsoft Yahei" panose="020B0503020204020204" pitchFamily="34" charset="-122"/>
                <a:hlinkClick r:id="rId4"/>
              </a:rPr>
              <a:t>使用</a:t>
            </a:r>
            <a:r>
              <a:rPr lang="en" altLang="zh-CN" sz="800" b="0" i="0" u="none" strike="noStrike">
                <a:solidFill>
                  <a:srgbClr val="3298D6"/>
                </a:solidFill>
                <a:effectLst/>
                <a:latin typeface="Microsoft Yahei" panose="020B0503020204020204" pitchFamily="34" charset="-122"/>
                <a:ea typeface="Microsoft Yahei" panose="020B0503020204020204" pitchFamily="34" charset="-122"/>
                <a:hlinkClick r:id="rId4"/>
              </a:rPr>
              <a:t>Maven</a:t>
            </a:r>
            <a:r>
              <a:rPr lang="zh-CN" altLang="en-US" sz="800" b="0" i="0" u="none" strike="noStrike">
                <a:solidFill>
                  <a:srgbClr val="3298D6"/>
                </a:solidFill>
                <a:effectLst/>
                <a:latin typeface="Microsoft Yahei" panose="020B0503020204020204" pitchFamily="34" charset="-122"/>
                <a:ea typeface="Microsoft Yahei" panose="020B0503020204020204" pitchFamily="34" charset="-122"/>
                <a:hlinkClick r:id="rId4"/>
              </a:rPr>
              <a:t>运行单元测试</a:t>
            </a:r>
            <a:br>
              <a:rPr lang="zh-CN" altLang="en-US" sz="800" b="0" i="0" u="none" strike="noStrike">
                <a:solidFill>
                  <a:srgbClr val="333344"/>
                </a:solidFill>
                <a:effectLst/>
                <a:latin typeface="Microsoft Yahei" panose="020B0503020204020204" pitchFamily="34" charset="-122"/>
                <a:ea typeface="Microsoft Yahei" panose="020B0503020204020204" pitchFamily="34" charset="-122"/>
              </a:rPr>
            </a:br>
            <a:r>
              <a:rPr lang="zh-CN" altLang="en-US" sz="800" b="0" i="0" u="none" strike="noStrike">
                <a:solidFill>
                  <a:srgbClr val="333344"/>
                </a:solidFill>
                <a:effectLst/>
                <a:latin typeface="Microsoft Yahei" panose="020B0503020204020204" pitchFamily="34" charset="-122"/>
                <a:ea typeface="Microsoft Yahei" panose="020B0503020204020204" pitchFamily="34" charset="-122"/>
              </a:rPr>
              <a:t>“</a:t>
            </a:r>
            <a:r>
              <a:rPr lang="en" altLang="zh-CN" sz="800" b="0" i="0" u="none" strike="noStrike">
                <a:solidFill>
                  <a:srgbClr val="333344"/>
                </a:solidFill>
                <a:effectLst/>
                <a:latin typeface="Microsoft Yahei" panose="020B0503020204020204" pitchFamily="34" charset="-122"/>
                <a:ea typeface="Microsoft Yahei" panose="020B0503020204020204" pitchFamily="34" charset="-122"/>
              </a:rPr>
              <a:t>mvn test” </a:t>
            </a:r>
            <a:r>
              <a:rPr lang="zh-CN" altLang="en-US" sz="800" b="0" i="0" u="none" strike="noStrike">
                <a:solidFill>
                  <a:srgbClr val="333344"/>
                </a:solidFill>
                <a:effectLst/>
                <a:latin typeface="Microsoft Yahei" panose="020B0503020204020204" pitchFamily="34" charset="-122"/>
                <a:ea typeface="Microsoft Yahei" panose="020B0503020204020204" pitchFamily="34" charset="-122"/>
              </a:rPr>
              <a:t>来执行单元测试</a:t>
            </a:r>
          </a:p>
          <a:p>
            <a:pPr marL="171450" indent="-171450">
              <a:lnSpc>
                <a:spcPct val="150000"/>
              </a:lnSpc>
              <a:buFont typeface="Wingdings" pitchFamily="2" charset="2"/>
              <a:buChar char="n"/>
            </a:pPr>
            <a:r>
              <a:rPr lang="zh-CN" altLang="en-US" sz="800" b="0" i="0" u="none" strike="noStrike">
                <a:solidFill>
                  <a:srgbClr val="3298D6"/>
                </a:solidFill>
                <a:effectLst/>
                <a:latin typeface="Microsoft Yahei" panose="020B0503020204020204" pitchFamily="34" charset="-122"/>
                <a:ea typeface="Microsoft Yahei" panose="020B0503020204020204" pitchFamily="34" charset="-122"/>
                <a:hlinkClick r:id="rId5"/>
              </a:rPr>
              <a:t>将项目安装到</a:t>
            </a:r>
            <a:r>
              <a:rPr lang="en" altLang="zh-CN" sz="800" b="0" i="0" u="none" strike="noStrike">
                <a:solidFill>
                  <a:srgbClr val="3298D6"/>
                </a:solidFill>
                <a:effectLst/>
                <a:latin typeface="Microsoft Yahei" panose="020B0503020204020204" pitchFamily="34" charset="-122"/>
                <a:ea typeface="Microsoft Yahei" panose="020B0503020204020204" pitchFamily="34" charset="-122"/>
                <a:hlinkClick r:id="rId5"/>
              </a:rPr>
              <a:t>Maven</a:t>
            </a:r>
            <a:r>
              <a:rPr lang="zh-CN" altLang="en-US" sz="800" b="0" i="0" u="none" strike="noStrike">
                <a:solidFill>
                  <a:srgbClr val="3298D6"/>
                </a:solidFill>
                <a:effectLst/>
                <a:latin typeface="Microsoft Yahei" panose="020B0503020204020204" pitchFamily="34" charset="-122"/>
                <a:ea typeface="Microsoft Yahei" panose="020B0503020204020204" pitchFamily="34" charset="-122"/>
                <a:hlinkClick r:id="rId5"/>
              </a:rPr>
              <a:t>本地资源库</a:t>
            </a:r>
            <a:br>
              <a:rPr lang="zh-CN" altLang="en-US" sz="800" b="0" i="0" u="none" strike="noStrike">
                <a:solidFill>
                  <a:srgbClr val="333344"/>
                </a:solidFill>
                <a:effectLst/>
                <a:latin typeface="Microsoft Yahei" panose="020B0503020204020204" pitchFamily="34" charset="-122"/>
                <a:ea typeface="Microsoft Yahei" panose="020B0503020204020204" pitchFamily="34" charset="-122"/>
              </a:rPr>
            </a:br>
            <a:r>
              <a:rPr lang="zh-CN" altLang="en-US" sz="800" b="0" i="0" u="none" strike="noStrike">
                <a:solidFill>
                  <a:srgbClr val="333344"/>
                </a:solidFill>
                <a:effectLst/>
                <a:latin typeface="Microsoft Yahei" panose="020B0503020204020204" pitchFamily="34" charset="-122"/>
                <a:ea typeface="Microsoft Yahei" panose="020B0503020204020204" pitchFamily="34" charset="-122"/>
              </a:rPr>
              <a:t>“</a:t>
            </a:r>
            <a:r>
              <a:rPr lang="en" altLang="zh-CN" sz="800" b="0" i="0" u="none" strike="noStrike">
                <a:solidFill>
                  <a:srgbClr val="333344"/>
                </a:solidFill>
                <a:effectLst/>
                <a:latin typeface="Microsoft Yahei" panose="020B0503020204020204" pitchFamily="34" charset="-122"/>
                <a:ea typeface="Microsoft Yahei" panose="020B0503020204020204" pitchFamily="34" charset="-122"/>
              </a:rPr>
              <a:t>mvn install” </a:t>
            </a:r>
            <a:r>
              <a:rPr lang="zh-CN" altLang="en-US" sz="800" b="0" i="0" u="none" strike="noStrike">
                <a:solidFill>
                  <a:srgbClr val="333344"/>
                </a:solidFill>
                <a:effectLst/>
                <a:latin typeface="Microsoft Yahei" panose="020B0503020204020204" pitchFamily="34" charset="-122"/>
                <a:ea typeface="Microsoft Yahei" panose="020B0503020204020204" pitchFamily="34" charset="-122"/>
              </a:rPr>
              <a:t>打包和部署项目到本地资源库</a:t>
            </a:r>
          </a:p>
          <a:p>
            <a:pPr marL="171450" indent="-171450">
              <a:lnSpc>
                <a:spcPct val="150000"/>
              </a:lnSpc>
              <a:buFont typeface="Wingdings" pitchFamily="2" charset="2"/>
              <a:buChar char="n"/>
            </a:pPr>
            <a:r>
              <a:rPr lang="zh-CN" altLang="en-US" sz="800" b="0" i="0" u="none" strike="noStrike">
                <a:solidFill>
                  <a:srgbClr val="45B6F7"/>
                </a:solidFill>
                <a:effectLst/>
                <a:latin typeface="Microsoft Yahei" panose="020B0503020204020204" pitchFamily="34" charset="-122"/>
                <a:ea typeface="Microsoft Yahei" panose="020B0503020204020204" pitchFamily="34" charset="-122"/>
                <a:hlinkClick r:id="rId6"/>
              </a:rPr>
              <a:t>生成基于</a:t>
            </a:r>
            <a:r>
              <a:rPr lang="en" altLang="zh-CN" sz="800" b="0" i="0" u="none" strike="noStrike">
                <a:solidFill>
                  <a:srgbClr val="45B6F7"/>
                </a:solidFill>
                <a:effectLst/>
                <a:latin typeface="Microsoft Yahei" panose="020B0503020204020204" pitchFamily="34" charset="-122"/>
                <a:ea typeface="Microsoft Yahei" panose="020B0503020204020204" pitchFamily="34" charset="-122"/>
                <a:hlinkClick r:id="rId6"/>
              </a:rPr>
              <a:t>Maven</a:t>
            </a:r>
            <a:r>
              <a:rPr lang="zh-CN" altLang="en-US" sz="800" b="0" i="0" u="none" strike="noStrike">
                <a:solidFill>
                  <a:srgbClr val="45B6F7"/>
                </a:solidFill>
                <a:effectLst/>
                <a:latin typeface="Microsoft Yahei" panose="020B0503020204020204" pitchFamily="34" charset="-122"/>
                <a:ea typeface="Microsoft Yahei" panose="020B0503020204020204" pitchFamily="34" charset="-122"/>
                <a:hlinkClick r:id="rId6"/>
              </a:rPr>
              <a:t>的项目文档站点</a:t>
            </a:r>
            <a:br>
              <a:rPr lang="zh-CN" altLang="en-US" sz="800" b="0" i="0" u="none" strike="noStrike">
                <a:solidFill>
                  <a:srgbClr val="333344"/>
                </a:solidFill>
                <a:effectLst/>
                <a:latin typeface="Microsoft Yahei" panose="020B0503020204020204" pitchFamily="34" charset="-122"/>
                <a:ea typeface="Microsoft Yahei" panose="020B0503020204020204" pitchFamily="34" charset="-122"/>
              </a:rPr>
            </a:br>
            <a:r>
              <a:rPr lang="zh-CN" altLang="en-US" sz="800" b="0" i="0" u="none" strike="noStrike">
                <a:solidFill>
                  <a:srgbClr val="333344"/>
                </a:solidFill>
                <a:effectLst/>
                <a:latin typeface="Microsoft Yahei" panose="020B0503020204020204" pitchFamily="34" charset="-122"/>
                <a:ea typeface="Microsoft Yahei" panose="020B0503020204020204" pitchFamily="34" charset="-122"/>
              </a:rPr>
              <a:t>“</a:t>
            </a:r>
            <a:r>
              <a:rPr lang="en" altLang="zh-CN" sz="800" b="0" i="0" u="none" strike="noStrike">
                <a:solidFill>
                  <a:srgbClr val="333344"/>
                </a:solidFill>
                <a:effectLst/>
                <a:latin typeface="Microsoft Yahei" panose="020B0503020204020204" pitchFamily="34" charset="-122"/>
                <a:ea typeface="Microsoft Yahei" panose="020B0503020204020204" pitchFamily="34" charset="-122"/>
              </a:rPr>
              <a:t>mvn site” </a:t>
            </a:r>
            <a:r>
              <a:rPr lang="zh-CN" altLang="en-US" sz="800" b="0" i="0" u="none" strike="noStrike">
                <a:solidFill>
                  <a:srgbClr val="333344"/>
                </a:solidFill>
                <a:effectLst/>
                <a:latin typeface="Microsoft Yahei" panose="020B0503020204020204" pitchFamily="34" charset="-122"/>
                <a:ea typeface="Microsoft Yahei" panose="020B0503020204020204" pitchFamily="34" charset="-122"/>
              </a:rPr>
              <a:t>来为您的项目生成信息文档站点</a:t>
            </a:r>
          </a:p>
          <a:p>
            <a:pPr marL="171450" indent="-171450">
              <a:lnSpc>
                <a:spcPct val="150000"/>
              </a:lnSpc>
              <a:buFont typeface="Wingdings" pitchFamily="2" charset="2"/>
              <a:buChar char="n"/>
            </a:pPr>
            <a:r>
              <a:rPr lang="zh-CN" altLang="en-US" sz="800" b="0" i="0" u="none" strike="noStrike">
                <a:solidFill>
                  <a:srgbClr val="3298D6"/>
                </a:solidFill>
                <a:effectLst/>
                <a:latin typeface="Microsoft Yahei" panose="020B0503020204020204" pitchFamily="34" charset="-122"/>
                <a:ea typeface="Microsoft Yahei" panose="020B0503020204020204" pitchFamily="34" charset="-122"/>
                <a:hlinkClick r:id="rId7"/>
              </a:rPr>
              <a:t>使用“</a:t>
            </a:r>
            <a:r>
              <a:rPr lang="en" altLang="zh-CN" sz="800" b="0" i="0" u="none" strike="noStrike">
                <a:solidFill>
                  <a:srgbClr val="3298D6"/>
                </a:solidFill>
                <a:effectLst/>
                <a:latin typeface="Microsoft Yahei" panose="020B0503020204020204" pitchFamily="34" charset="-122"/>
                <a:ea typeface="Microsoft Yahei" panose="020B0503020204020204" pitchFamily="34" charset="-122"/>
                <a:hlinkClick r:id="rId7"/>
              </a:rPr>
              <a:t>mvn site-deploy”</a:t>
            </a:r>
            <a:r>
              <a:rPr lang="zh-CN" altLang="en-US" sz="800" b="0" i="0" u="none" strike="noStrike">
                <a:solidFill>
                  <a:srgbClr val="3298D6"/>
                </a:solidFill>
                <a:effectLst/>
                <a:latin typeface="Microsoft Yahei" panose="020B0503020204020204" pitchFamily="34" charset="-122"/>
                <a:ea typeface="Microsoft Yahei" panose="020B0503020204020204" pitchFamily="34" charset="-122"/>
                <a:hlinkClick r:id="rId7"/>
              </a:rPr>
              <a:t>部署站点（</a:t>
            </a:r>
            <a:r>
              <a:rPr lang="en" altLang="zh-CN" sz="800" b="0" i="0" u="none" strike="noStrike">
                <a:solidFill>
                  <a:srgbClr val="3298D6"/>
                </a:solidFill>
                <a:effectLst/>
                <a:latin typeface="Microsoft Yahei" panose="020B0503020204020204" pitchFamily="34" charset="-122"/>
                <a:ea typeface="Microsoft Yahei" panose="020B0503020204020204" pitchFamily="34" charset="-122"/>
                <a:hlinkClick r:id="rId7"/>
              </a:rPr>
              <a:t>WebDAV</a:t>
            </a:r>
            <a:r>
              <a:rPr lang="zh-CN" altLang="en-US" sz="800" b="0" i="0" u="none" strike="noStrike">
                <a:solidFill>
                  <a:srgbClr val="3298D6"/>
                </a:solidFill>
                <a:effectLst/>
                <a:latin typeface="Microsoft Yahei" panose="020B0503020204020204" pitchFamily="34" charset="-122"/>
                <a:ea typeface="Microsoft Yahei" panose="020B0503020204020204" pitchFamily="34" charset="-122"/>
                <a:hlinkClick r:id="rId7"/>
              </a:rPr>
              <a:t>例子）</a:t>
            </a:r>
            <a:br>
              <a:rPr lang="zh-CN" altLang="en-US" sz="800" b="0" i="0" u="none" strike="noStrike">
                <a:solidFill>
                  <a:srgbClr val="333344"/>
                </a:solidFill>
                <a:effectLst/>
                <a:latin typeface="Microsoft Yahei" panose="020B0503020204020204" pitchFamily="34" charset="-122"/>
                <a:ea typeface="Microsoft Yahei" panose="020B0503020204020204" pitchFamily="34" charset="-122"/>
              </a:rPr>
            </a:br>
            <a:r>
              <a:rPr lang="zh-CN" altLang="en-US" sz="800" b="0" i="0" u="none" strike="noStrike">
                <a:solidFill>
                  <a:srgbClr val="333344"/>
                </a:solidFill>
                <a:effectLst/>
                <a:latin typeface="Microsoft Yahei" panose="020B0503020204020204" pitchFamily="34" charset="-122"/>
                <a:ea typeface="Microsoft Yahei" panose="020B0503020204020204" pitchFamily="34" charset="-122"/>
              </a:rPr>
              <a:t>“</a:t>
            </a:r>
            <a:r>
              <a:rPr lang="en" altLang="zh-CN" sz="800" b="0" i="0" u="none" strike="noStrike">
                <a:solidFill>
                  <a:srgbClr val="333344"/>
                </a:solidFill>
                <a:effectLst/>
                <a:latin typeface="Microsoft Yahei" panose="020B0503020204020204" pitchFamily="34" charset="-122"/>
                <a:ea typeface="Microsoft Yahei" panose="020B0503020204020204" pitchFamily="34" charset="-122"/>
              </a:rPr>
              <a:t>mvn site-deploy” </a:t>
            </a:r>
            <a:r>
              <a:rPr lang="zh-CN" altLang="en-US" sz="800" b="0" i="0" u="none" strike="noStrike">
                <a:solidFill>
                  <a:srgbClr val="333344"/>
                </a:solidFill>
                <a:effectLst/>
                <a:latin typeface="Microsoft Yahei" panose="020B0503020204020204" pitchFamily="34" charset="-122"/>
                <a:ea typeface="Microsoft Yahei" panose="020B0503020204020204" pitchFamily="34" charset="-122"/>
              </a:rPr>
              <a:t>通过</a:t>
            </a:r>
            <a:r>
              <a:rPr lang="en" altLang="zh-CN" sz="800" b="0" i="0" u="none" strike="noStrike">
                <a:solidFill>
                  <a:srgbClr val="333344"/>
                </a:solidFill>
                <a:effectLst/>
                <a:latin typeface="Microsoft Yahei" panose="020B0503020204020204" pitchFamily="34" charset="-122"/>
                <a:ea typeface="Microsoft Yahei" panose="020B0503020204020204" pitchFamily="34" charset="-122"/>
              </a:rPr>
              <a:t>WebDAV</a:t>
            </a:r>
            <a:r>
              <a:rPr lang="zh-CN" altLang="en-US" sz="800" b="0" i="0" u="none" strike="noStrike">
                <a:solidFill>
                  <a:srgbClr val="333344"/>
                </a:solidFill>
                <a:effectLst/>
                <a:latin typeface="Microsoft Yahei" panose="020B0503020204020204" pitchFamily="34" charset="-122"/>
                <a:ea typeface="Microsoft Yahei" panose="020B0503020204020204" pitchFamily="34" charset="-122"/>
              </a:rPr>
              <a:t>部署自动生成的文档站点到服务器</a:t>
            </a:r>
          </a:p>
          <a:p>
            <a:pPr marL="171450" indent="-171450">
              <a:lnSpc>
                <a:spcPct val="150000"/>
              </a:lnSpc>
              <a:buFont typeface="Wingdings" pitchFamily="2" charset="2"/>
              <a:buChar char="n"/>
            </a:pPr>
            <a:r>
              <a:rPr lang="zh-CN" altLang="en-US" sz="800" b="0" i="0" u="none" strike="noStrike">
                <a:solidFill>
                  <a:srgbClr val="3298D6"/>
                </a:solidFill>
                <a:effectLst/>
                <a:latin typeface="Microsoft Yahei" panose="020B0503020204020204" pitchFamily="34" charset="-122"/>
                <a:ea typeface="Microsoft Yahei" panose="020B0503020204020204" pitchFamily="34" charset="-122"/>
                <a:hlinkClick r:id="rId8"/>
              </a:rPr>
              <a:t>部署基于</a:t>
            </a:r>
            <a:r>
              <a:rPr lang="en" altLang="zh-CN" sz="800" b="0" i="0" u="none" strike="noStrike">
                <a:solidFill>
                  <a:srgbClr val="3298D6"/>
                </a:solidFill>
                <a:effectLst/>
                <a:latin typeface="Microsoft Yahei" panose="020B0503020204020204" pitchFamily="34" charset="-122"/>
                <a:ea typeface="Microsoft Yahei" panose="020B0503020204020204" pitchFamily="34" charset="-122"/>
                <a:hlinkClick r:id="rId8"/>
              </a:rPr>
              <a:t>Maven</a:t>
            </a:r>
            <a:r>
              <a:rPr lang="zh-CN" altLang="en-US" sz="800" b="0" i="0" u="none" strike="noStrike">
                <a:solidFill>
                  <a:srgbClr val="3298D6"/>
                </a:solidFill>
                <a:effectLst/>
                <a:latin typeface="Microsoft Yahei" panose="020B0503020204020204" pitchFamily="34" charset="-122"/>
                <a:ea typeface="Microsoft Yahei" panose="020B0503020204020204" pitchFamily="34" charset="-122"/>
                <a:hlinkClick r:id="rId8"/>
              </a:rPr>
              <a:t>的</a:t>
            </a:r>
            <a:r>
              <a:rPr lang="en" altLang="zh-CN" sz="800" b="0" i="0" u="none" strike="noStrike">
                <a:solidFill>
                  <a:srgbClr val="3298D6"/>
                </a:solidFill>
                <a:effectLst/>
                <a:latin typeface="Microsoft Yahei" panose="020B0503020204020204" pitchFamily="34" charset="-122"/>
                <a:ea typeface="Microsoft Yahei" panose="020B0503020204020204" pitchFamily="34" charset="-122"/>
                <a:hlinkClick r:id="rId8"/>
              </a:rPr>
              <a:t>war</a:t>
            </a:r>
            <a:r>
              <a:rPr lang="zh-CN" altLang="en-US" sz="800" b="0" i="0" u="none" strike="noStrike">
                <a:solidFill>
                  <a:srgbClr val="3298D6"/>
                </a:solidFill>
                <a:effectLst/>
                <a:latin typeface="Microsoft Yahei" panose="020B0503020204020204" pitchFamily="34" charset="-122"/>
                <a:ea typeface="Microsoft Yahei" panose="020B0503020204020204" pitchFamily="34" charset="-122"/>
                <a:hlinkClick r:id="rId8"/>
              </a:rPr>
              <a:t>文件到</a:t>
            </a:r>
            <a:r>
              <a:rPr lang="en" altLang="zh-CN" sz="800" b="0" i="0" u="none" strike="noStrike">
                <a:solidFill>
                  <a:srgbClr val="3298D6"/>
                </a:solidFill>
                <a:effectLst/>
                <a:latin typeface="Microsoft Yahei" panose="020B0503020204020204" pitchFamily="34" charset="-122"/>
                <a:ea typeface="Microsoft Yahei" panose="020B0503020204020204" pitchFamily="34" charset="-122"/>
                <a:hlinkClick r:id="rId8"/>
              </a:rPr>
              <a:t>Tomcat</a:t>
            </a:r>
            <a:br>
              <a:rPr lang="en" altLang="zh-CN" sz="800" b="0" i="0" u="none" strike="noStrike">
                <a:solidFill>
                  <a:srgbClr val="333344"/>
                </a:solidFill>
                <a:effectLst/>
                <a:latin typeface="Microsoft Yahei" panose="020B0503020204020204" pitchFamily="34" charset="-122"/>
                <a:ea typeface="Microsoft Yahei" panose="020B0503020204020204" pitchFamily="34" charset="-122"/>
              </a:rPr>
            </a:br>
            <a:r>
              <a:rPr lang="en" altLang="zh-CN" sz="800" b="0" i="0" u="none" strike="noStrike">
                <a:solidFill>
                  <a:srgbClr val="333344"/>
                </a:solidFill>
                <a:effectLst/>
                <a:latin typeface="Microsoft Yahei" panose="020B0503020204020204" pitchFamily="34" charset="-122"/>
                <a:ea typeface="Microsoft Yahei" panose="020B0503020204020204" pitchFamily="34" charset="-122"/>
              </a:rPr>
              <a:t>“mvn tomcat:deploy” </a:t>
            </a:r>
            <a:r>
              <a:rPr lang="zh-CN" altLang="en-US" sz="800" b="0" i="0" u="none" strike="noStrike">
                <a:solidFill>
                  <a:srgbClr val="333344"/>
                </a:solidFill>
                <a:effectLst/>
                <a:latin typeface="Microsoft Yahei" panose="020B0503020204020204" pitchFamily="34" charset="-122"/>
                <a:ea typeface="Microsoft Yahei" panose="020B0503020204020204" pitchFamily="34" charset="-122"/>
              </a:rPr>
              <a:t>以 </a:t>
            </a:r>
            <a:r>
              <a:rPr lang="en" altLang="zh-CN" sz="800" b="0" i="0" u="none" strike="noStrike">
                <a:solidFill>
                  <a:srgbClr val="333344"/>
                </a:solidFill>
                <a:effectLst/>
                <a:latin typeface="Microsoft Yahei" panose="020B0503020204020204" pitchFamily="34" charset="-122"/>
                <a:ea typeface="Microsoft Yahei" panose="020B0503020204020204" pitchFamily="34" charset="-122"/>
              </a:rPr>
              <a:t>WAR </a:t>
            </a:r>
            <a:r>
              <a:rPr lang="zh-CN" altLang="en-US" sz="800" b="0" i="0" u="none" strike="noStrike">
                <a:solidFill>
                  <a:srgbClr val="333344"/>
                </a:solidFill>
                <a:effectLst/>
                <a:latin typeface="Microsoft Yahei" panose="020B0503020204020204" pitchFamily="34" charset="-122"/>
                <a:ea typeface="Microsoft Yahei" panose="020B0503020204020204" pitchFamily="34" charset="-122"/>
              </a:rPr>
              <a:t>文件部署到 </a:t>
            </a:r>
            <a:r>
              <a:rPr lang="en" altLang="zh-CN" sz="800" b="0" i="0" u="none" strike="noStrike">
                <a:solidFill>
                  <a:srgbClr val="333344"/>
                </a:solidFill>
                <a:effectLst/>
                <a:latin typeface="Microsoft Yahei" panose="020B0503020204020204" pitchFamily="34" charset="-122"/>
                <a:ea typeface="Microsoft Yahei" panose="020B0503020204020204" pitchFamily="34" charset="-122"/>
              </a:rPr>
              <a:t>Tomcat</a:t>
            </a:r>
          </a:p>
        </p:txBody>
      </p:sp>
      <p:pic>
        <p:nvPicPr>
          <p:cNvPr id="9" name="图片 8">
            <a:extLst>
              <a:ext uri="{FF2B5EF4-FFF2-40B4-BE49-F238E27FC236}">
                <a16:creationId xmlns:a16="http://schemas.microsoft.com/office/drawing/2014/main" id="{0FB4F601-1A73-EC40-BAE9-11693A2AB18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535996" y="1191396"/>
            <a:ext cx="3893170" cy="2434330"/>
          </a:xfrm>
          <a:prstGeom prst="rect">
            <a:avLst/>
          </a:prstGeom>
        </p:spPr>
      </p:pic>
    </p:spTree>
    <p:extLst>
      <p:ext uri="{BB962C8B-B14F-4D97-AF65-F5344CB8AC3E}">
        <p14:creationId xmlns:p14="http://schemas.microsoft.com/office/powerpoint/2010/main" val="17042349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CF0067-5653-A64F-BBD0-EA3653FC8292}"/>
              </a:ext>
            </a:extLst>
          </p:cNvPr>
          <p:cNvSpPr>
            <a:spLocks noGrp="1"/>
          </p:cNvSpPr>
          <p:nvPr>
            <p:ph type="title"/>
          </p:nvPr>
        </p:nvSpPr>
        <p:spPr/>
        <p:txBody>
          <a:bodyPr/>
          <a:lstStyle/>
          <a:p>
            <a:r>
              <a:rPr kumimoji="1" lang="en-US" altLang="zh-CN"/>
              <a:t>Maven</a:t>
            </a:r>
            <a:r>
              <a:rPr kumimoji="1" lang="zh-CN" altLang="en-US"/>
              <a:t>两步集成</a:t>
            </a:r>
            <a:r>
              <a:rPr kumimoji="1" lang="en-US" altLang="zh-CN"/>
              <a:t>Spring-boot</a:t>
            </a:r>
            <a:r>
              <a:rPr kumimoji="1" lang="zh-CN" altLang="en-US"/>
              <a:t>配置</a:t>
            </a:r>
          </a:p>
        </p:txBody>
      </p:sp>
      <p:sp>
        <p:nvSpPr>
          <p:cNvPr id="3" name="矩形 2">
            <a:extLst>
              <a:ext uri="{FF2B5EF4-FFF2-40B4-BE49-F238E27FC236}">
                <a16:creationId xmlns:a16="http://schemas.microsoft.com/office/drawing/2014/main" id="{DCAA3232-BAA0-B34F-9DC6-0CCE77DCF0AA}"/>
              </a:ext>
            </a:extLst>
          </p:cNvPr>
          <p:cNvSpPr/>
          <p:nvPr/>
        </p:nvSpPr>
        <p:spPr>
          <a:xfrm>
            <a:off x="1032515" y="2758287"/>
            <a:ext cx="4572000" cy="1077218"/>
          </a:xfrm>
          <a:prstGeom prst="rect">
            <a:avLst/>
          </a:prstGeom>
        </p:spPr>
        <p:txBody>
          <a:bodyPr>
            <a:spAutoFit/>
          </a:bodyPr>
          <a:lstStyle/>
          <a:p>
            <a:r>
              <a:rPr lang="en" altLang="zh-CN" sz="800" b="1">
                <a:solidFill>
                  <a:srgbClr val="3D7C7C"/>
                </a:solidFill>
                <a:latin typeface="Courier" pitchFamily="2" charset="0"/>
              </a:rPr>
              <a:t>&lt;build&gt;</a:t>
            </a:r>
          </a:p>
          <a:p>
            <a:r>
              <a:rPr lang="en" altLang="zh-CN" sz="800" b="1">
                <a:solidFill>
                  <a:srgbClr val="3D7C7C"/>
                </a:solidFill>
                <a:latin typeface="Courier" pitchFamily="2" charset="0"/>
              </a:rPr>
              <a:t> &lt;plugins&gt;</a:t>
            </a:r>
          </a:p>
          <a:p>
            <a:r>
              <a:rPr lang="zh-CN" altLang="en-US" sz="800" b="1">
                <a:solidFill>
                  <a:srgbClr val="3D7C7C"/>
                </a:solidFill>
                <a:latin typeface="Courier" pitchFamily="2" charset="0"/>
              </a:rPr>
              <a:t>  </a:t>
            </a:r>
            <a:r>
              <a:rPr lang="en" altLang="zh-CN" sz="800" b="1">
                <a:solidFill>
                  <a:srgbClr val="3D7C7C"/>
                </a:solidFill>
                <a:latin typeface="Courier" pitchFamily="2" charset="0"/>
              </a:rPr>
              <a:t> &lt;plugin&gt;</a:t>
            </a:r>
          </a:p>
          <a:p>
            <a:r>
              <a:rPr lang="zh-CN" altLang="en-US" sz="800" b="1">
                <a:solidFill>
                  <a:srgbClr val="3D7C7C"/>
                </a:solidFill>
                <a:latin typeface="Courier" pitchFamily="2" charset="0"/>
              </a:rPr>
              <a:t>    </a:t>
            </a:r>
            <a:r>
              <a:rPr lang="en" altLang="zh-CN" sz="800" b="1">
                <a:solidFill>
                  <a:srgbClr val="3D7C7C"/>
                </a:solidFill>
                <a:latin typeface="Courier" pitchFamily="2" charset="0"/>
              </a:rPr>
              <a:t> &lt;groupId&gt;</a:t>
            </a:r>
            <a:r>
              <a:rPr lang="en" altLang="zh-CN" sz="800">
                <a:latin typeface="Courier" pitchFamily="2" charset="0"/>
              </a:rPr>
              <a:t>org.springframework.boot</a:t>
            </a:r>
            <a:r>
              <a:rPr lang="en" altLang="zh-CN" sz="800" b="1">
                <a:solidFill>
                  <a:srgbClr val="3D7C7C"/>
                </a:solidFill>
                <a:latin typeface="Courier" pitchFamily="2" charset="0"/>
              </a:rPr>
              <a:t>&lt;/groupId&gt;</a:t>
            </a:r>
          </a:p>
          <a:p>
            <a:r>
              <a:rPr lang="zh-CN" altLang="en-US" sz="800" b="1">
                <a:solidFill>
                  <a:srgbClr val="3D7C7C"/>
                </a:solidFill>
                <a:latin typeface="Courier" pitchFamily="2" charset="0"/>
              </a:rPr>
              <a:t>    </a:t>
            </a:r>
            <a:r>
              <a:rPr lang="en" altLang="zh-CN" sz="800" b="1">
                <a:solidFill>
                  <a:srgbClr val="3D7C7C"/>
                </a:solidFill>
                <a:latin typeface="Courier" pitchFamily="2" charset="0"/>
              </a:rPr>
              <a:t> &lt;artifactId&gt;</a:t>
            </a:r>
            <a:r>
              <a:rPr lang="en" altLang="zh-CN" sz="800">
                <a:latin typeface="Courier" pitchFamily="2" charset="0"/>
              </a:rPr>
              <a:t>spring-boot-maven-plugin</a:t>
            </a:r>
            <a:r>
              <a:rPr lang="en" altLang="zh-CN" sz="800" b="1">
                <a:solidFill>
                  <a:srgbClr val="3D7C7C"/>
                </a:solidFill>
                <a:latin typeface="Courier" pitchFamily="2" charset="0"/>
              </a:rPr>
              <a:t>&lt;/artifactId&gt; </a:t>
            </a:r>
            <a:endParaRPr lang="en" altLang="zh-CN"/>
          </a:p>
          <a:p>
            <a:r>
              <a:rPr lang="zh-CN" altLang="en-US" sz="800" b="1">
                <a:solidFill>
                  <a:srgbClr val="3D7C7C"/>
                </a:solidFill>
                <a:latin typeface="Courier" pitchFamily="2" charset="0"/>
              </a:rPr>
              <a:t>    </a:t>
            </a:r>
            <a:r>
              <a:rPr lang="en" altLang="zh-CN" sz="800" b="1">
                <a:solidFill>
                  <a:srgbClr val="3D7C7C"/>
                </a:solidFill>
                <a:latin typeface="Courier" pitchFamily="2" charset="0"/>
              </a:rPr>
              <a:t>&lt;/plugin&gt; </a:t>
            </a:r>
          </a:p>
          <a:p>
            <a:r>
              <a:rPr lang="zh-CN" altLang="en-US" sz="800" b="1">
                <a:solidFill>
                  <a:srgbClr val="3D7C7C"/>
                </a:solidFill>
                <a:latin typeface="Courier" pitchFamily="2" charset="0"/>
              </a:rPr>
              <a:t>  </a:t>
            </a:r>
            <a:r>
              <a:rPr lang="en" altLang="zh-CN" sz="800" b="1">
                <a:solidFill>
                  <a:srgbClr val="3D7C7C"/>
                </a:solidFill>
                <a:latin typeface="Courier" pitchFamily="2" charset="0"/>
              </a:rPr>
              <a:t>&lt;/plugins&gt; </a:t>
            </a:r>
          </a:p>
          <a:p>
            <a:r>
              <a:rPr lang="en" altLang="zh-CN" sz="800" b="1">
                <a:solidFill>
                  <a:srgbClr val="3D7C7C"/>
                </a:solidFill>
                <a:latin typeface="Courier" pitchFamily="2" charset="0"/>
              </a:rPr>
              <a:t>&lt;/build&gt; </a:t>
            </a:r>
            <a:endParaRPr lang="en" altLang="zh-CN"/>
          </a:p>
        </p:txBody>
      </p:sp>
      <p:sp>
        <p:nvSpPr>
          <p:cNvPr id="4" name="矩形 3">
            <a:extLst>
              <a:ext uri="{FF2B5EF4-FFF2-40B4-BE49-F238E27FC236}">
                <a16:creationId xmlns:a16="http://schemas.microsoft.com/office/drawing/2014/main" id="{1A4949F1-D5AF-394D-9EFE-4544C0BDE970}"/>
              </a:ext>
            </a:extLst>
          </p:cNvPr>
          <p:cNvSpPr/>
          <p:nvPr/>
        </p:nvSpPr>
        <p:spPr>
          <a:xfrm>
            <a:off x="971600" y="1188627"/>
            <a:ext cx="4572000" cy="707886"/>
          </a:xfrm>
          <a:prstGeom prst="rect">
            <a:avLst/>
          </a:prstGeom>
        </p:spPr>
        <p:txBody>
          <a:bodyPr>
            <a:spAutoFit/>
          </a:bodyPr>
          <a:lstStyle/>
          <a:p>
            <a:r>
              <a:rPr lang="en" altLang="zh-CN" sz="800" b="1">
                <a:solidFill>
                  <a:srgbClr val="3D7C7C"/>
                </a:solidFill>
                <a:effectLst/>
                <a:latin typeface="Courier" pitchFamily="2" charset="0"/>
              </a:rPr>
              <a:t>&lt;parent&gt;</a:t>
            </a:r>
          </a:p>
          <a:p>
            <a:r>
              <a:rPr lang="en" altLang="zh-CN" sz="800" b="1">
                <a:solidFill>
                  <a:srgbClr val="3D7C7C"/>
                </a:solidFill>
                <a:effectLst/>
                <a:latin typeface="Courier" pitchFamily="2" charset="0"/>
              </a:rPr>
              <a:t> &lt;groupId&gt;</a:t>
            </a:r>
            <a:r>
              <a:rPr lang="en" altLang="zh-CN" sz="800">
                <a:effectLst/>
                <a:latin typeface="Courier" pitchFamily="2" charset="0"/>
              </a:rPr>
              <a:t>org.springframework.boot</a:t>
            </a:r>
            <a:r>
              <a:rPr lang="en" altLang="zh-CN" sz="800" b="1">
                <a:solidFill>
                  <a:srgbClr val="3D7C7C"/>
                </a:solidFill>
                <a:effectLst/>
                <a:latin typeface="Courier" pitchFamily="2" charset="0"/>
              </a:rPr>
              <a:t>&lt;/groupId&gt;</a:t>
            </a:r>
          </a:p>
          <a:p>
            <a:r>
              <a:rPr lang="en" altLang="zh-CN" sz="800" b="1">
                <a:solidFill>
                  <a:srgbClr val="3D7C7C"/>
                </a:solidFill>
                <a:effectLst/>
                <a:latin typeface="Courier" pitchFamily="2" charset="0"/>
              </a:rPr>
              <a:t> &lt;artifactId&gt;</a:t>
            </a:r>
            <a:r>
              <a:rPr lang="en" altLang="zh-CN" sz="800">
                <a:effectLst/>
                <a:latin typeface="Courier" pitchFamily="2" charset="0"/>
              </a:rPr>
              <a:t>spring-boot-starter-parent</a:t>
            </a:r>
            <a:r>
              <a:rPr lang="en" altLang="zh-CN" sz="800" b="1">
                <a:solidFill>
                  <a:srgbClr val="3D7C7C"/>
                </a:solidFill>
                <a:effectLst/>
                <a:latin typeface="Courier" pitchFamily="2" charset="0"/>
              </a:rPr>
              <a:t>&lt;/artifactId&gt;</a:t>
            </a:r>
          </a:p>
          <a:p>
            <a:r>
              <a:rPr lang="en" altLang="zh-CN" sz="800" b="1">
                <a:solidFill>
                  <a:srgbClr val="3D7C7C"/>
                </a:solidFill>
                <a:effectLst/>
                <a:latin typeface="Courier" pitchFamily="2" charset="0"/>
              </a:rPr>
              <a:t> &lt;version&gt;</a:t>
            </a:r>
            <a:r>
              <a:rPr lang="en" altLang="zh-CN" sz="800">
                <a:effectLst/>
                <a:latin typeface="Courier" pitchFamily="2" charset="0"/>
              </a:rPr>
              <a:t>2.1.3.RELEASE</a:t>
            </a:r>
            <a:r>
              <a:rPr lang="en" altLang="zh-CN" sz="800" b="1">
                <a:solidFill>
                  <a:srgbClr val="3D7C7C"/>
                </a:solidFill>
                <a:effectLst/>
                <a:latin typeface="Courier" pitchFamily="2" charset="0"/>
              </a:rPr>
              <a:t>&lt;/version&gt; </a:t>
            </a:r>
            <a:endParaRPr lang="en" altLang="zh-CN">
              <a:effectLst/>
            </a:endParaRPr>
          </a:p>
          <a:p>
            <a:r>
              <a:rPr lang="en" altLang="zh-CN" sz="800" b="1">
                <a:solidFill>
                  <a:srgbClr val="3D7C7C"/>
                </a:solidFill>
                <a:effectLst/>
                <a:latin typeface="Courier" pitchFamily="2" charset="0"/>
              </a:rPr>
              <a:t>&lt;/parent&gt; </a:t>
            </a:r>
            <a:endParaRPr lang="en" altLang="zh-CN">
              <a:effectLst/>
            </a:endParaRPr>
          </a:p>
        </p:txBody>
      </p:sp>
      <p:sp>
        <p:nvSpPr>
          <p:cNvPr id="5" name="文本框 4">
            <a:extLst>
              <a:ext uri="{FF2B5EF4-FFF2-40B4-BE49-F238E27FC236}">
                <a16:creationId xmlns:a16="http://schemas.microsoft.com/office/drawing/2014/main" id="{D539B09E-7F8D-7F46-80F3-982556BCDB0D}"/>
              </a:ext>
            </a:extLst>
          </p:cNvPr>
          <p:cNvSpPr txBox="1"/>
          <p:nvPr/>
        </p:nvSpPr>
        <p:spPr>
          <a:xfrm>
            <a:off x="596258" y="952994"/>
            <a:ext cx="432048" cy="215444"/>
          </a:xfrm>
          <a:prstGeom prst="rect">
            <a:avLst/>
          </a:prstGeom>
          <a:noFill/>
        </p:spPr>
        <p:txBody>
          <a:bodyPr wrap="square" rtlCol="0">
            <a:spAutoFit/>
          </a:bodyPr>
          <a:lstStyle/>
          <a:p>
            <a:r>
              <a:rPr lang="zh-CN" altLang="en-US" sz="800" b="1">
                <a:solidFill>
                  <a:srgbClr val="3D7C7C"/>
                </a:solidFill>
                <a:latin typeface="Courier" pitchFamily="2" charset="0"/>
              </a:rPr>
              <a:t>一、</a:t>
            </a:r>
          </a:p>
        </p:txBody>
      </p:sp>
      <p:sp>
        <p:nvSpPr>
          <p:cNvPr id="6" name="文本框 5">
            <a:extLst>
              <a:ext uri="{FF2B5EF4-FFF2-40B4-BE49-F238E27FC236}">
                <a16:creationId xmlns:a16="http://schemas.microsoft.com/office/drawing/2014/main" id="{948A9A0F-F8E4-874A-859D-C6E48E6BBB4F}"/>
              </a:ext>
            </a:extLst>
          </p:cNvPr>
          <p:cNvSpPr txBox="1"/>
          <p:nvPr/>
        </p:nvSpPr>
        <p:spPr>
          <a:xfrm>
            <a:off x="539552" y="2753919"/>
            <a:ext cx="432048" cy="215444"/>
          </a:xfrm>
          <a:prstGeom prst="rect">
            <a:avLst/>
          </a:prstGeom>
          <a:noFill/>
        </p:spPr>
        <p:txBody>
          <a:bodyPr wrap="square" rtlCol="0">
            <a:spAutoFit/>
          </a:bodyPr>
          <a:lstStyle/>
          <a:p>
            <a:r>
              <a:rPr lang="zh-CN" altLang="en-US" sz="800" b="1">
                <a:solidFill>
                  <a:srgbClr val="3D7C7C"/>
                </a:solidFill>
                <a:latin typeface="Courier" pitchFamily="2" charset="0"/>
              </a:rPr>
              <a:t>二、</a:t>
            </a:r>
          </a:p>
        </p:txBody>
      </p:sp>
      <p:sp>
        <p:nvSpPr>
          <p:cNvPr id="7" name="矩形 6">
            <a:extLst>
              <a:ext uri="{FF2B5EF4-FFF2-40B4-BE49-F238E27FC236}">
                <a16:creationId xmlns:a16="http://schemas.microsoft.com/office/drawing/2014/main" id="{B787ADCD-55B1-9440-A662-0C0031CA49B5}"/>
              </a:ext>
            </a:extLst>
          </p:cNvPr>
          <p:cNvSpPr/>
          <p:nvPr/>
        </p:nvSpPr>
        <p:spPr>
          <a:xfrm>
            <a:off x="5004048" y="1188627"/>
            <a:ext cx="4572000" cy="1569660"/>
          </a:xfrm>
          <a:prstGeom prst="rect">
            <a:avLst/>
          </a:prstGeom>
        </p:spPr>
        <p:txBody>
          <a:bodyPr>
            <a:spAutoFit/>
          </a:bodyPr>
          <a:lstStyle/>
          <a:p>
            <a:r>
              <a:rPr lang="en" altLang="zh-CN" sz="800" b="1">
                <a:solidFill>
                  <a:srgbClr val="3D7C7C"/>
                </a:solidFill>
                <a:effectLst/>
                <a:latin typeface="Courier" pitchFamily="2" charset="0"/>
              </a:rPr>
              <a:t>&lt;dependencyManagement&gt;</a:t>
            </a:r>
          </a:p>
          <a:p>
            <a:r>
              <a:rPr lang="zh-CN" altLang="en-US" sz="800" b="1">
                <a:solidFill>
                  <a:srgbClr val="3D7C7C"/>
                </a:solidFill>
                <a:effectLst/>
                <a:latin typeface="Courier" pitchFamily="2" charset="0"/>
              </a:rPr>
              <a:t>  </a:t>
            </a:r>
            <a:r>
              <a:rPr lang="en" altLang="zh-CN" sz="800" b="1">
                <a:solidFill>
                  <a:srgbClr val="3D7C7C"/>
                </a:solidFill>
                <a:effectLst/>
                <a:latin typeface="Courier" pitchFamily="2" charset="0"/>
              </a:rPr>
              <a:t>&lt;dependencies&gt;</a:t>
            </a:r>
          </a:p>
          <a:p>
            <a:r>
              <a:rPr lang="en" altLang="zh-CN" sz="800" b="1">
                <a:solidFill>
                  <a:srgbClr val="3D7C7C"/>
                </a:solidFill>
                <a:effectLst/>
                <a:latin typeface="Courier" pitchFamily="2" charset="0"/>
              </a:rPr>
              <a:t> </a:t>
            </a:r>
            <a:r>
              <a:rPr lang="zh-CN" altLang="en-US" sz="800" b="1">
                <a:solidFill>
                  <a:srgbClr val="3D7C7C"/>
                </a:solidFill>
                <a:effectLst/>
                <a:latin typeface="Courier" pitchFamily="2" charset="0"/>
              </a:rPr>
              <a:t>   </a:t>
            </a:r>
            <a:r>
              <a:rPr lang="en" altLang="zh-CN" sz="800" b="1">
                <a:solidFill>
                  <a:srgbClr val="3D7C7C"/>
                </a:solidFill>
                <a:effectLst/>
                <a:latin typeface="Courier" pitchFamily="2" charset="0"/>
              </a:rPr>
              <a:t>&lt;dependency&gt;</a:t>
            </a:r>
          </a:p>
          <a:p>
            <a:r>
              <a:rPr lang="en" altLang="zh-CN" sz="800" b="1">
                <a:solidFill>
                  <a:srgbClr val="3D7C7C"/>
                </a:solidFill>
                <a:effectLst/>
                <a:latin typeface="Courier" pitchFamily="2" charset="0"/>
              </a:rPr>
              <a:t> </a:t>
            </a:r>
            <a:r>
              <a:rPr lang="zh-CN" altLang="en-US" sz="800" b="1">
                <a:solidFill>
                  <a:srgbClr val="3D7C7C"/>
                </a:solidFill>
                <a:effectLst/>
                <a:latin typeface="Courier" pitchFamily="2" charset="0"/>
              </a:rPr>
              <a:t>     </a:t>
            </a:r>
            <a:r>
              <a:rPr lang="en" altLang="zh-CN" sz="800" i="1">
                <a:solidFill>
                  <a:srgbClr val="3D5EBC"/>
                </a:solidFill>
                <a:effectLst/>
                <a:latin typeface="Courier" pitchFamily="2" charset="0"/>
              </a:rPr>
              <a:t>&lt;!-- Import dependency management from Spring Boot --&gt;</a:t>
            </a:r>
          </a:p>
          <a:p>
            <a:r>
              <a:rPr lang="en" altLang="zh-CN" sz="800" i="1">
                <a:solidFill>
                  <a:srgbClr val="3D5EBC"/>
                </a:solidFill>
                <a:effectLst/>
                <a:latin typeface="Courier" pitchFamily="2" charset="0"/>
              </a:rPr>
              <a:t> </a:t>
            </a:r>
            <a:r>
              <a:rPr lang="zh-CN" altLang="en-US" sz="800" i="1">
                <a:solidFill>
                  <a:srgbClr val="3D5EBC"/>
                </a:solidFill>
                <a:effectLst/>
                <a:latin typeface="Courier" pitchFamily="2" charset="0"/>
              </a:rPr>
              <a:t>     </a:t>
            </a:r>
            <a:r>
              <a:rPr lang="en" altLang="zh-CN" sz="800" b="1">
                <a:solidFill>
                  <a:srgbClr val="3D7C7C"/>
                </a:solidFill>
                <a:effectLst/>
                <a:latin typeface="Courier" pitchFamily="2" charset="0"/>
              </a:rPr>
              <a:t>&lt;groupId&gt;</a:t>
            </a:r>
            <a:r>
              <a:rPr lang="en" altLang="zh-CN" sz="800">
                <a:effectLst/>
                <a:latin typeface="Courier" pitchFamily="2" charset="0"/>
              </a:rPr>
              <a:t>org.springframework.boot</a:t>
            </a:r>
            <a:r>
              <a:rPr lang="en" altLang="zh-CN" sz="800" b="1">
                <a:solidFill>
                  <a:srgbClr val="3D7C7C"/>
                </a:solidFill>
                <a:effectLst/>
                <a:latin typeface="Courier" pitchFamily="2" charset="0"/>
              </a:rPr>
              <a:t>&lt;/groupId&gt;</a:t>
            </a:r>
          </a:p>
          <a:p>
            <a:r>
              <a:rPr lang="en" altLang="zh-CN" sz="800" b="1">
                <a:solidFill>
                  <a:srgbClr val="3D7C7C"/>
                </a:solidFill>
                <a:effectLst/>
                <a:latin typeface="Courier" pitchFamily="2" charset="0"/>
              </a:rPr>
              <a:t> </a:t>
            </a:r>
            <a:r>
              <a:rPr lang="zh-CN" altLang="en-US" sz="800" b="1">
                <a:solidFill>
                  <a:srgbClr val="3D7C7C"/>
                </a:solidFill>
                <a:effectLst/>
                <a:latin typeface="Courier" pitchFamily="2" charset="0"/>
              </a:rPr>
              <a:t>     </a:t>
            </a:r>
            <a:r>
              <a:rPr lang="en" altLang="zh-CN" sz="800" b="1">
                <a:solidFill>
                  <a:srgbClr val="3D7C7C"/>
                </a:solidFill>
                <a:effectLst/>
                <a:latin typeface="Courier" pitchFamily="2" charset="0"/>
              </a:rPr>
              <a:t>&lt;artifactId&gt;</a:t>
            </a:r>
            <a:r>
              <a:rPr lang="en" altLang="zh-CN" sz="800">
                <a:effectLst/>
                <a:latin typeface="Courier" pitchFamily="2" charset="0"/>
              </a:rPr>
              <a:t>spring-boot-dependencies</a:t>
            </a:r>
            <a:r>
              <a:rPr lang="en" altLang="zh-CN" sz="800" b="1">
                <a:solidFill>
                  <a:srgbClr val="3D7C7C"/>
                </a:solidFill>
                <a:effectLst/>
                <a:latin typeface="Courier" pitchFamily="2" charset="0"/>
              </a:rPr>
              <a:t>&lt;/artifactId&gt;</a:t>
            </a:r>
          </a:p>
          <a:p>
            <a:r>
              <a:rPr lang="en" altLang="zh-CN" sz="800" b="1">
                <a:solidFill>
                  <a:srgbClr val="3D7C7C"/>
                </a:solidFill>
                <a:effectLst/>
                <a:latin typeface="Courier" pitchFamily="2" charset="0"/>
              </a:rPr>
              <a:t> </a:t>
            </a:r>
            <a:r>
              <a:rPr lang="zh-CN" altLang="en-US" sz="800" b="1">
                <a:solidFill>
                  <a:srgbClr val="3D7C7C"/>
                </a:solidFill>
                <a:effectLst/>
                <a:latin typeface="Courier" pitchFamily="2" charset="0"/>
              </a:rPr>
              <a:t>     </a:t>
            </a:r>
            <a:r>
              <a:rPr lang="en" altLang="zh-CN" sz="800" b="1">
                <a:solidFill>
                  <a:srgbClr val="3D7C7C"/>
                </a:solidFill>
                <a:effectLst/>
                <a:latin typeface="Courier" pitchFamily="2" charset="0"/>
              </a:rPr>
              <a:t>&lt;version&gt;</a:t>
            </a:r>
            <a:r>
              <a:rPr lang="en" altLang="zh-CN" sz="800">
                <a:effectLst/>
                <a:latin typeface="Courier" pitchFamily="2" charset="0"/>
              </a:rPr>
              <a:t>2.1.3.RELEASE</a:t>
            </a:r>
            <a:r>
              <a:rPr lang="en" altLang="zh-CN" sz="800" b="1">
                <a:solidFill>
                  <a:srgbClr val="3D7C7C"/>
                </a:solidFill>
                <a:effectLst/>
                <a:latin typeface="Courier" pitchFamily="2" charset="0"/>
              </a:rPr>
              <a:t>&lt;/version&gt;</a:t>
            </a:r>
          </a:p>
          <a:p>
            <a:r>
              <a:rPr lang="en" altLang="zh-CN" sz="800" b="1">
                <a:solidFill>
                  <a:srgbClr val="3D7C7C"/>
                </a:solidFill>
                <a:effectLst/>
                <a:latin typeface="Courier" pitchFamily="2" charset="0"/>
              </a:rPr>
              <a:t> </a:t>
            </a:r>
            <a:r>
              <a:rPr lang="zh-CN" altLang="en-US" sz="800" b="1">
                <a:solidFill>
                  <a:srgbClr val="3D7C7C"/>
                </a:solidFill>
                <a:effectLst/>
                <a:latin typeface="Courier" pitchFamily="2" charset="0"/>
              </a:rPr>
              <a:t>     </a:t>
            </a:r>
            <a:r>
              <a:rPr lang="en" altLang="zh-CN" sz="800" b="1">
                <a:solidFill>
                  <a:srgbClr val="3D7C7C"/>
                </a:solidFill>
                <a:effectLst/>
                <a:latin typeface="Courier" pitchFamily="2" charset="0"/>
              </a:rPr>
              <a:t>&lt;type&gt;</a:t>
            </a:r>
            <a:r>
              <a:rPr lang="en" altLang="zh-CN" sz="800">
                <a:effectLst/>
                <a:latin typeface="Courier" pitchFamily="2" charset="0"/>
              </a:rPr>
              <a:t>pom</a:t>
            </a:r>
            <a:r>
              <a:rPr lang="en" altLang="zh-CN" sz="800" b="1">
                <a:solidFill>
                  <a:srgbClr val="3D7C7C"/>
                </a:solidFill>
                <a:effectLst/>
                <a:latin typeface="Courier" pitchFamily="2" charset="0"/>
              </a:rPr>
              <a:t>&lt;/type&gt; </a:t>
            </a:r>
            <a:endParaRPr lang="en" altLang="zh-CN">
              <a:effectLst/>
            </a:endParaRPr>
          </a:p>
          <a:p>
            <a:r>
              <a:rPr lang="zh-CN" altLang="en-US" sz="800" b="1">
                <a:solidFill>
                  <a:srgbClr val="3D7C7C"/>
                </a:solidFill>
                <a:effectLst/>
                <a:latin typeface="Courier" pitchFamily="2" charset="0"/>
              </a:rPr>
              <a:t>      </a:t>
            </a:r>
            <a:r>
              <a:rPr lang="en" altLang="zh-CN" sz="800" b="1">
                <a:solidFill>
                  <a:srgbClr val="3D7C7C"/>
                </a:solidFill>
                <a:effectLst/>
                <a:latin typeface="Courier" pitchFamily="2" charset="0"/>
              </a:rPr>
              <a:t>&lt;scope&gt;</a:t>
            </a:r>
            <a:r>
              <a:rPr lang="en" altLang="zh-CN" sz="800">
                <a:effectLst/>
                <a:latin typeface="Courier" pitchFamily="2" charset="0"/>
              </a:rPr>
              <a:t>import</a:t>
            </a:r>
            <a:r>
              <a:rPr lang="en" altLang="zh-CN" sz="800" b="1">
                <a:solidFill>
                  <a:srgbClr val="3D7C7C"/>
                </a:solidFill>
                <a:effectLst/>
                <a:latin typeface="Courier" pitchFamily="2" charset="0"/>
              </a:rPr>
              <a:t>&lt;/scope&gt;</a:t>
            </a:r>
          </a:p>
          <a:p>
            <a:r>
              <a:rPr lang="en" altLang="zh-CN" sz="800" b="1">
                <a:solidFill>
                  <a:srgbClr val="3D7C7C"/>
                </a:solidFill>
                <a:effectLst/>
                <a:latin typeface="Courier" pitchFamily="2" charset="0"/>
              </a:rPr>
              <a:t> </a:t>
            </a:r>
            <a:r>
              <a:rPr lang="zh-CN" altLang="en-US" sz="800" b="1">
                <a:solidFill>
                  <a:srgbClr val="3D7C7C"/>
                </a:solidFill>
                <a:effectLst/>
                <a:latin typeface="Courier" pitchFamily="2" charset="0"/>
              </a:rPr>
              <a:t>   </a:t>
            </a:r>
            <a:r>
              <a:rPr lang="en" altLang="zh-CN" sz="800" b="1">
                <a:solidFill>
                  <a:srgbClr val="3D7C7C"/>
                </a:solidFill>
                <a:effectLst/>
                <a:latin typeface="Courier" pitchFamily="2" charset="0"/>
              </a:rPr>
              <a:t>&lt;/dependency&gt; </a:t>
            </a:r>
            <a:endParaRPr lang="en" altLang="zh-CN">
              <a:effectLst/>
            </a:endParaRPr>
          </a:p>
          <a:p>
            <a:r>
              <a:rPr lang="zh-CN" altLang="en-US" sz="800" b="1">
                <a:solidFill>
                  <a:srgbClr val="3D7C7C"/>
                </a:solidFill>
                <a:latin typeface="Courier" pitchFamily="2" charset="0"/>
              </a:rPr>
              <a:t>  </a:t>
            </a:r>
            <a:r>
              <a:rPr lang="en" altLang="zh-CN" sz="800" b="1">
                <a:solidFill>
                  <a:srgbClr val="3D7C7C"/>
                </a:solidFill>
                <a:effectLst/>
                <a:latin typeface="Courier" pitchFamily="2" charset="0"/>
              </a:rPr>
              <a:t>&lt;/dependencies&gt;</a:t>
            </a:r>
          </a:p>
          <a:p>
            <a:r>
              <a:rPr lang="en" altLang="zh-CN" sz="800" b="1">
                <a:solidFill>
                  <a:srgbClr val="3D7C7C"/>
                </a:solidFill>
                <a:effectLst/>
                <a:latin typeface="Courier" pitchFamily="2" charset="0"/>
              </a:rPr>
              <a:t>&lt;/dependencyManagement&gt; </a:t>
            </a:r>
            <a:endParaRPr lang="en" altLang="zh-CN">
              <a:effectLst/>
            </a:endParaRPr>
          </a:p>
        </p:txBody>
      </p:sp>
      <p:sp>
        <p:nvSpPr>
          <p:cNvPr id="9" name="文本框 8">
            <a:extLst>
              <a:ext uri="{FF2B5EF4-FFF2-40B4-BE49-F238E27FC236}">
                <a16:creationId xmlns:a16="http://schemas.microsoft.com/office/drawing/2014/main" id="{4D84A6A9-E243-E848-A755-03334DEC5008}"/>
              </a:ext>
            </a:extLst>
          </p:cNvPr>
          <p:cNvSpPr txBox="1"/>
          <p:nvPr/>
        </p:nvSpPr>
        <p:spPr>
          <a:xfrm>
            <a:off x="971600" y="932804"/>
            <a:ext cx="2520280" cy="215444"/>
          </a:xfrm>
          <a:prstGeom prst="rect">
            <a:avLst/>
          </a:prstGeom>
          <a:noFill/>
        </p:spPr>
        <p:txBody>
          <a:bodyPr wrap="square" rtlCol="0">
            <a:spAutoFit/>
          </a:bodyPr>
          <a:lstStyle/>
          <a:p>
            <a:r>
              <a:rPr kumimoji="1" lang="zh-CN" altLang="en-US" sz="800">
                <a:latin typeface="Microsoft YaHei" panose="020B0503020204020204" pitchFamily="34" charset="-122"/>
                <a:ea typeface="Microsoft YaHei" panose="020B0503020204020204" pitchFamily="34" charset="-122"/>
              </a:rPr>
              <a:t>第一种方法：添加</a:t>
            </a:r>
            <a:r>
              <a:rPr kumimoji="1" lang="en-US" altLang="zh-CN" sz="800">
                <a:latin typeface="Microsoft YaHei" panose="020B0503020204020204" pitchFamily="34" charset="-122"/>
                <a:ea typeface="Microsoft YaHei" panose="020B0503020204020204" pitchFamily="34" charset="-122"/>
              </a:rPr>
              <a:t>parent</a:t>
            </a:r>
            <a:r>
              <a:rPr kumimoji="1" lang="zh-CN" altLang="en-US" sz="800">
                <a:latin typeface="Microsoft YaHei" panose="020B0503020204020204" pitchFamily="34" charset="-122"/>
                <a:ea typeface="Microsoft YaHei" panose="020B0503020204020204" pitchFamily="34" charset="-122"/>
              </a:rPr>
              <a:t>节点到</a:t>
            </a:r>
            <a:r>
              <a:rPr kumimoji="1" lang="en-US" altLang="zh-CN" sz="800">
                <a:latin typeface="Microsoft YaHei" panose="020B0503020204020204" pitchFamily="34" charset="-122"/>
                <a:ea typeface="Microsoft YaHei" panose="020B0503020204020204" pitchFamily="34" charset="-122"/>
              </a:rPr>
              <a:t>pom</a:t>
            </a:r>
            <a:r>
              <a:rPr kumimoji="1" lang="zh-CN" altLang="en-US" sz="800">
                <a:latin typeface="Microsoft YaHei" panose="020B0503020204020204" pitchFamily="34" charset="-122"/>
                <a:ea typeface="Microsoft YaHei" panose="020B0503020204020204" pitchFamily="34" charset="-122"/>
              </a:rPr>
              <a:t>文件</a:t>
            </a:r>
            <a:r>
              <a:rPr kumimoji="1" lang="en-US" altLang="zh-CN" sz="800">
                <a:latin typeface="Microsoft YaHei" panose="020B0503020204020204" pitchFamily="34" charset="-122"/>
                <a:ea typeface="Microsoft YaHei" panose="020B0503020204020204" pitchFamily="34" charset="-122"/>
              </a:rPr>
              <a:t>c</a:t>
            </a:r>
            <a:endParaRPr kumimoji="1" lang="zh-CN" altLang="en-US" sz="800">
              <a:latin typeface="Microsoft YaHei" panose="020B0503020204020204" pitchFamily="34" charset="-122"/>
              <a:ea typeface="Microsoft YaHei" panose="020B0503020204020204" pitchFamily="34" charset="-122"/>
            </a:endParaRPr>
          </a:p>
        </p:txBody>
      </p:sp>
      <p:sp>
        <p:nvSpPr>
          <p:cNvPr id="10" name="文本框 9">
            <a:extLst>
              <a:ext uri="{FF2B5EF4-FFF2-40B4-BE49-F238E27FC236}">
                <a16:creationId xmlns:a16="http://schemas.microsoft.com/office/drawing/2014/main" id="{670E9940-85C8-9740-A30C-3E3C5A77B884}"/>
              </a:ext>
            </a:extLst>
          </p:cNvPr>
          <p:cNvSpPr txBox="1"/>
          <p:nvPr/>
        </p:nvSpPr>
        <p:spPr>
          <a:xfrm>
            <a:off x="5004048" y="873129"/>
            <a:ext cx="3672408" cy="215444"/>
          </a:xfrm>
          <a:prstGeom prst="rect">
            <a:avLst/>
          </a:prstGeom>
          <a:noFill/>
        </p:spPr>
        <p:txBody>
          <a:bodyPr wrap="square" rtlCol="0">
            <a:spAutoFit/>
          </a:bodyPr>
          <a:lstStyle/>
          <a:p>
            <a:r>
              <a:rPr kumimoji="1" lang="zh-CN" altLang="en-US" sz="800">
                <a:latin typeface="Microsoft YaHei" panose="020B0503020204020204" pitchFamily="34" charset="-122"/>
                <a:ea typeface="Microsoft YaHei" panose="020B0503020204020204" pitchFamily="34" charset="-122"/>
              </a:rPr>
              <a:t>第一种方法：添加</a:t>
            </a:r>
            <a:r>
              <a:rPr kumimoji="1" lang="en-US" altLang="zh-CN" sz="800">
                <a:latin typeface="Microsoft YaHei" panose="020B0503020204020204" pitchFamily="34" charset="-122"/>
                <a:ea typeface="Microsoft YaHei" panose="020B0503020204020204" pitchFamily="34" charset="-122"/>
              </a:rPr>
              <a:t>dependencyManagement</a:t>
            </a:r>
            <a:r>
              <a:rPr kumimoji="1" lang="zh-CN" altLang="en-US" sz="800">
                <a:latin typeface="Microsoft YaHei" panose="020B0503020204020204" pitchFamily="34" charset="-122"/>
                <a:ea typeface="Microsoft YaHei" panose="020B0503020204020204" pitchFamily="34" charset="-122"/>
              </a:rPr>
              <a:t>节点到</a:t>
            </a:r>
            <a:r>
              <a:rPr kumimoji="1" lang="en-US" altLang="zh-CN" sz="800">
                <a:latin typeface="Microsoft YaHei" panose="020B0503020204020204" pitchFamily="34" charset="-122"/>
                <a:ea typeface="Microsoft YaHei" panose="020B0503020204020204" pitchFamily="34" charset="-122"/>
              </a:rPr>
              <a:t>pom</a:t>
            </a:r>
            <a:r>
              <a:rPr kumimoji="1" lang="zh-CN" altLang="en-US" sz="800">
                <a:latin typeface="Microsoft YaHei" panose="020B0503020204020204" pitchFamily="34" charset="-122"/>
                <a:ea typeface="Microsoft YaHei" panose="020B0503020204020204" pitchFamily="34" charset="-122"/>
              </a:rPr>
              <a:t>文件</a:t>
            </a:r>
          </a:p>
        </p:txBody>
      </p:sp>
      <p:pic>
        <p:nvPicPr>
          <p:cNvPr id="12" name="图片 11">
            <a:extLst>
              <a:ext uri="{FF2B5EF4-FFF2-40B4-BE49-F238E27FC236}">
                <a16:creationId xmlns:a16="http://schemas.microsoft.com/office/drawing/2014/main" id="{FA61F1E4-597E-EC4B-ABC2-6AF59C2FD2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12160" y="3060930"/>
            <a:ext cx="1104900" cy="1104900"/>
          </a:xfrm>
          <a:prstGeom prst="rect">
            <a:avLst/>
          </a:prstGeom>
        </p:spPr>
      </p:pic>
    </p:spTree>
    <p:extLst>
      <p:ext uri="{BB962C8B-B14F-4D97-AF65-F5344CB8AC3E}">
        <p14:creationId xmlns:p14="http://schemas.microsoft.com/office/powerpoint/2010/main" val="41138157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69D5C8-6A5B-D34F-BCCF-D2F1ED7CF0BB}"/>
              </a:ext>
            </a:extLst>
          </p:cNvPr>
          <p:cNvSpPr>
            <a:spLocks noGrp="1"/>
          </p:cNvSpPr>
          <p:nvPr>
            <p:ph type="title"/>
          </p:nvPr>
        </p:nvSpPr>
        <p:spPr/>
        <p:txBody>
          <a:bodyPr/>
          <a:lstStyle/>
          <a:p>
            <a:r>
              <a:rPr kumimoji="1" lang="en-US" altLang="zh-CN"/>
              <a:t>Spring-Boot</a:t>
            </a:r>
            <a:r>
              <a:rPr kumimoji="1" lang="zh-CN" altLang="en-US"/>
              <a:t> 打包</a:t>
            </a:r>
          </a:p>
        </p:txBody>
      </p:sp>
      <p:grpSp>
        <p:nvGrpSpPr>
          <p:cNvPr id="7" name="组合 6">
            <a:extLst>
              <a:ext uri="{FF2B5EF4-FFF2-40B4-BE49-F238E27FC236}">
                <a16:creationId xmlns:a16="http://schemas.microsoft.com/office/drawing/2014/main" id="{20637D7D-8394-6D42-A5EE-75ADA22D0DA9}"/>
              </a:ext>
            </a:extLst>
          </p:cNvPr>
          <p:cNvGrpSpPr/>
          <p:nvPr/>
        </p:nvGrpSpPr>
        <p:grpSpPr>
          <a:xfrm>
            <a:off x="791580" y="1266778"/>
            <a:ext cx="3816424" cy="342900"/>
            <a:chOff x="179512" y="1491630"/>
            <a:chExt cx="3816424" cy="342900"/>
          </a:xfrm>
        </p:grpSpPr>
        <p:pic>
          <p:nvPicPr>
            <p:cNvPr id="2051" name="Picture 3" descr="page285image208288000">
              <a:extLst>
                <a:ext uri="{FF2B5EF4-FFF2-40B4-BE49-F238E27FC236}">
                  <a16:creationId xmlns:a16="http://schemas.microsoft.com/office/drawing/2014/main" id="{2CB718B9-C15D-9F4F-BCD2-4397154D52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1491630"/>
              <a:ext cx="3816424" cy="3429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4">
              <a:extLst>
                <a:ext uri="{FF2B5EF4-FFF2-40B4-BE49-F238E27FC236}">
                  <a16:creationId xmlns:a16="http://schemas.microsoft.com/office/drawing/2014/main" id="{F259085C-4DB1-BA4E-8728-51290E4A0FEB}"/>
                </a:ext>
              </a:extLst>
            </p:cNvPr>
            <p:cNvSpPr>
              <a:spLocks noChangeArrowheads="1"/>
            </p:cNvSpPr>
            <p:nvPr/>
          </p:nvSpPr>
          <p:spPr bwMode="auto">
            <a:xfrm>
              <a:off x="179512" y="1620202"/>
              <a:ext cx="3168352" cy="2000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700" b="0" i="0" u="none" strike="noStrike" cap="none" normalizeH="0" baseline="0">
                  <a:ln>
                    <a:noFill/>
                  </a:ln>
                  <a:solidFill>
                    <a:schemeClr val="tx1"/>
                  </a:solidFill>
                  <a:effectLst/>
                  <a:latin typeface="Arial Unicode MS" panose="020B0604020202020204" pitchFamily="34" charset="-128"/>
                  <a:ea typeface="Courier" pitchFamily="2" charset="0"/>
                </a:rPr>
                <a:t>$ mvn package $ java -jar target/mymodule-0.0.1-SNAPSHOT.jar </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5" name="Rectangle 6">
              <a:extLst>
                <a:ext uri="{FF2B5EF4-FFF2-40B4-BE49-F238E27FC236}">
                  <a16:creationId xmlns:a16="http://schemas.microsoft.com/office/drawing/2014/main" id="{38DBA350-2305-8541-B245-59D1EA942D64}"/>
                </a:ext>
              </a:extLst>
            </p:cNvPr>
            <p:cNvSpPr>
              <a:spLocks noChangeArrowheads="1"/>
            </p:cNvSpPr>
            <p:nvPr/>
          </p:nvSpPr>
          <p:spPr bwMode="auto">
            <a:xfrm>
              <a:off x="179512" y="1502504"/>
              <a:ext cx="3096344" cy="2000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700" b="0" i="0" u="none" strike="noStrike" cap="none" normalizeH="0" baseline="0">
                  <a:ln>
                    <a:noFill/>
                  </a:ln>
                  <a:solidFill>
                    <a:schemeClr val="tx1"/>
                  </a:solidFill>
                  <a:effectLst/>
                  <a:latin typeface="Arial Unicode MS" panose="020B0604020202020204" pitchFamily="34" charset="-128"/>
                  <a:ea typeface="Courier" pitchFamily="2" charset="0"/>
                </a:rPr>
                <a:t>$ mvn package </a:t>
              </a:r>
              <a:endParaRPr kumimoji="0" lang="zh-CN" altLang="zh-CN" sz="1800" b="0" i="0" u="none" strike="noStrike" cap="none" normalizeH="0" baseline="0">
                <a:ln>
                  <a:noFill/>
                </a:ln>
                <a:solidFill>
                  <a:schemeClr val="tx1"/>
                </a:solidFill>
                <a:effectLst/>
                <a:latin typeface="Arial" panose="020B0604020202020204" pitchFamily="34" charset="0"/>
              </a:endParaRPr>
            </a:p>
          </p:txBody>
        </p:sp>
      </p:grpSp>
      <p:sp>
        <p:nvSpPr>
          <p:cNvPr id="9" name="矩形 8">
            <a:extLst>
              <a:ext uri="{FF2B5EF4-FFF2-40B4-BE49-F238E27FC236}">
                <a16:creationId xmlns:a16="http://schemas.microsoft.com/office/drawing/2014/main" id="{997ACCCB-4B28-DC4E-9D5E-C17F3E930E8F}"/>
              </a:ext>
            </a:extLst>
          </p:cNvPr>
          <p:cNvSpPr/>
          <p:nvPr/>
        </p:nvSpPr>
        <p:spPr>
          <a:xfrm>
            <a:off x="755576" y="915566"/>
            <a:ext cx="3852428" cy="276999"/>
          </a:xfrm>
          <a:prstGeom prst="rect">
            <a:avLst/>
          </a:prstGeom>
        </p:spPr>
        <p:txBody>
          <a:bodyPr wrap="square">
            <a:spAutoFit/>
          </a:bodyPr>
          <a:lstStyle/>
          <a:p>
            <a:r>
              <a:rPr lang="zh-CN" altLang="en" sz="1200">
                <a:latin typeface="Microsoft YaHei" panose="020B0503020204020204" pitchFamily="34" charset="-122"/>
                <a:ea typeface="Microsoft YaHei" panose="020B0503020204020204" pitchFamily="34" charset="-122"/>
              </a:rPr>
              <a:t>构建</a:t>
            </a:r>
            <a:r>
              <a:rPr lang="zh-CN" altLang="en-US" sz="1200">
                <a:latin typeface="Microsoft YaHei" panose="020B0503020204020204" pitchFamily="34" charset="-122"/>
                <a:ea typeface="Microsoft YaHei" panose="020B0503020204020204" pitchFamily="34" charset="-122"/>
              </a:rPr>
              <a:t>可执行的</a:t>
            </a:r>
            <a:r>
              <a:rPr lang="en-US" altLang="zh-CN" sz="1200">
                <a:latin typeface="Microsoft YaHei" panose="020B0503020204020204" pitchFamily="34" charset="-122"/>
                <a:ea typeface="Microsoft YaHei" panose="020B0503020204020204" pitchFamily="34" charset="-122"/>
              </a:rPr>
              <a:t>Jar</a:t>
            </a:r>
            <a:r>
              <a:rPr lang="zh-CN" altLang="en-US" sz="1200">
                <a:latin typeface="Microsoft YaHei" panose="020B0503020204020204" pitchFamily="34" charset="-122"/>
                <a:ea typeface="Microsoft YaHei" panose="020B0503020204020204" pitchFamily="34" charset="-122"/>
              </a:rPr>
              <a:t>包</a:t>
            </a:r>
            <a:r>
              <a:rPr lang="en" altLang="zh-CN" sz="1200">
                <a:latin typeface="Microsoft YaHei" panose="020B0503020204020204" pitchFamily="34" charset="-122"/>
                <a:ea typeface="Microsoft YaHei" panose="020B0503020204020204" pitchFamily="34" charset="-122"/>
              </a:rPr>
              <a:t>: </a:t>
            </a:r>
          </a:p>
        </p:txBody>
      </p:sp>
      <p:sp>
        <p:nvSpPr>
          <p:cNvPr id="13" name="矩形 12">
            <a:extLst>
              <a:ext uri="{FF2B5EF4-FFF2-40B4-BE49-F238E27FC236}">
                <a16:creationId xmlns:a16="http://schemas.microsoft.com/office/drawing/2014/main" id="{1E6609C9-7040-1A43-A7CD-3920EF1E20B5}"/>
              </a:ext>
            </a:extLst>
          </p:cNvPr>
          <p:cNvSpPr/>
          <p:nvPr/>
        </p:nvSpPr>
        <p:spPr>
          <a:xfrm>
            <a:off x="755576" y="1806188"/>
            <a:ext cx="3852428" cy="276999"/>
          </a:xfrm>
          <a:prstGeom prst="rect">
            <a:avLst/>
          </a:prstGeom>
        </p:spPr>
        <p:txBody>
          <a:bodyPr wrap="square">
            <a:spAutoFit/>
          </a:bodyPr>
          <a:lstStyle/>
          <a:p>
            <a:r>
              <a:rPr lang="zh-CN" altLang="en" sz="1200">
                <a:latin typeface="Microsoft YaHei" panose="020B0503020204020204" pitchFamily="34" charset="-122"/>
                <a:ea typeface="Microsoft YaHei" panose="020B0503020204020204" pitchFamily="34" charset="-122"/>
              </a:rPr>
              <a:t>构建</a:t>
            </a:r>
            <a:r>
              <a:rPr lang="en-US" altLang="zh-CN" sz="1200">
                <a:latin typeface="Microsoft YaHei" panose="020B0503020204020204" pitchFamily="34" charset="-122"/>
                <a:ea typeface="Microsoft YaHei" panose="020B0503020204020204" pitchFamily="34" charset="-122"/>
              </a:rPr>
              <a:t>war</a:t>
            </a:r>
            <a:r>
              <a:rPr lang="zh-CN" altLang="en-US" sz="1200">
                <a:latin typeface="Microsoft YaHei" panose="020B0503020204020204" pitchFamily="34" charset="-122"/>
                <a:ea typeface="Microsoft YaHei" panose="020B0503020204020204" pitchFamily="34" charset="-122"/>
              </a:rPr>
              <a:t>包</a:t>
            </a:r>
            <a:r>
              <a:rPr lang="en" altLang="zh-CN" sz="1200">
                <a:latin typeface="Microsoft YaHei" panose="020B0503020204020204" pitchFamily="34" charset="-122"/>
                <a:ea typeface="Microsoft YaHei" panose="020B0503020204020204" pitchFamily="34" charset="-122"/>
              </a:rPr>
              <a:t>: </a:t>
            </a:r>
          </a:p>
        </p:txBody>
      </p:sp>
      <p:sp>
        <p:nvSpPr>
          <p:cNvPr id="10" name="矩形 9">
            <a:extLst>
              <a:ext uri="{FF2B5EF4-FFF2-40B4-BE49-F238E27FC236}">
                <a16:creationId xmlns:a16="http://schemas.microsoft.com/office/drawing/2014/main" id="{6162B6F6-496C-EA46-8B8F-93B9983F323F}"/>
              </a:ext>
            </a:extLst>
          </p:cNvPr>
          <p:cNvSpPr/>
          <p:nvPr/>
        </p:nvSpPr>
        <p:spPr>
          <a:xfrm>
            <a:off x="755576" y="2083187"/>
            <a:ext cx="4572000" cy="2554545"/>
          </a:xfrm>
          <a:prstGeom prst="rect">
            <a:avLst/>
          </a:prstGeom>
        </p:spPr>
        <p:txBody>
          <a:bodyPr>
            <a:spAutoFit/>
          </a:bodyPr>
          <a:lstStyle/>
          <a:p>
            <a:r>
              <a:rPr lang="en" altLang="zh-CN" sz="800">
                <a:effectLst/>
                <a:latin typeface="Courier" pitchFamily="2" charset="0"/>
              </a:rPr>
              <a:t>&lt;?xml version="1.0" encoding="UTF-8"?&gt;</a:t>
            </a:r>
            <a:br>
              <a:rPr lang="en" altLang="zh-CN" sz="800">
                <a:effectLst/>
                <a:latin typeface="Courier" pitchFamily="2" charset="0"/>
              </a:rPr>
            </a:br>
            <a:r>
              <a:rPr lang="en" altLang="zh-CN" sz="800" b="1">
                <a:solidFill>
                  <a:srgbClr val="3D7C7C"/>
                </a:solidFill>
                <a:effectLst/>
                <a:latin typeface="Courier" pitchFamily="2" charset="0"/>
              </a:rPr>
              <a:t>&lt;project </a:t>
            </a:r>
            <a:r>
              <a:rPr lang="en" altLang="zh-CN" sz="800" b="1">
                <a:solidFill>
                  <a:srgbClr val="7C007C"/>
                </a:solidFill>
                <a:effectLst/>
                <a:latin typeface="Courier" pitchFamily="2" charset="0"/>
              </a:rPr>
              <a:t>xmlns</a:t>
            </a:r>
            <a:r>
              <a:rPr lang="en" altLang="zh-CN" sz="800">
                <a:effectLst/>
                <a:latin typeface="Courier" pitchFamily="2" charset="0"/>
              </a:rPr>
              <a:t>=</a:t>
            </a:r>
            <a:r>
              <a:rPr lang="en" altLang="zh-CN" sz="800" b="1">
                <a:solidFill>
                  <a:srgbClr val="2800FF"/>
                </a:solidFill>
                <a:effectLst/>
                <a:latin typeface="Courier" pitchFamily="2" charset="0"/>
              </a:rPr>
              <a:t>"http://maven.apache.org/POM/4.0.0" </a:t>
            </a:r>
            <a:r>
              <a:rPr lang="en" altLang="zh-CN" sz="800" b="1">
                <a:solidFill>
                  <a:srgbClr val="7C007C"/>
                </a:solidFill>
                <a:effectLst/>
                <a:latin typeface="Courier" pitchFamily="2" charset="0"/>
              </a:rPr>
              <a:t>xmlns:xsi</a:t>
            </a:r>
            <a:r>
              <a:rPr lang="en" altLang="zh-CN" sz="800">
                <a:effectLst/>
                <a:latin typeface="Courier" pitchFamily="2" charset="0"/>
              </a:rPr>
              <a:t>=</a:t>
            </a:r>
            <a:r>
              <a:rPr lang="en" altLang="zh-CN" sz="800" b="1">
                <a:solidFill>
                  <a:srgbClr val="2800FF"/>
                </a:solidFill>
                <a:effectLst/>
                <a:latin typeface="Courier" pitchFamily="2" charset="0"/>
              </a:rPr>
              <a:t>"http://www.w3.org/2001/XMLSchema-instance" </a:t>
            </a:r>
            <a:endParaRPr lang="en" altLang="zh-CN">
              <a:effectLst/>
            </a:endParaRPr>
          </a:p>
          <a:p>
            <a:r>
              <a:rPr lang="en" altLang="zh-CN" sz="800" b="1">
                <a:solidFill>
                  <a:srgbClr val="7C007C"/>
                </a:solidFill>
                <a:effectLst/>
                <a:latin typeface="Courier" pitchFamily="2" charset="0"/>
              </a:rPr>
              <a:t>xsi:schemaLocation</a:t>
            </a:r>
            <a:r>
              <a:rPr lang="en" altLang="zh-CN" sz="800">
                <a:effectLst/>
                <a:latin typeface="Courier" pitchFamily="2" charset="0"/>
              </a:rPr>
              <a:t>=</a:t>
            </a:r>
            <a:r>
              <a:rPr lang="en" altLang="zh-CN" sz="800" b="1">
                <a:solidFill>
                  <a:srgbClr val="2800FF"/>
                </a:solidFill>
                <a:effectLst/>
                <a:latin typeface="Courier" pitchFamily="2" charset="0"/>
              </a:rPr>
              <a:t>"http://maven.apache.org/POM/4.0.0 http://maven.apache.org/xsd/maven-4.0.0.xsd"</a:t>
            </a:r>
            <a:r>
              <a:rPr lang="en" altLang="zh-CN" sz="800" b="1">
                <a:solidFill>
                  <a:srgbClr val="3D7C7C"/>
                </a:solidFill>
                <a:effectLst/>
                <a:latin typeface="Courier" pitchFamily="2" charset="0"/>
              </a:rPr>
              <a:t>&gt; </a:t>
            </a:r>
            <a:r>
              <a:rPr lang="en" altLang="zh-CN" sz="800" i="1">
                <a:solidFill>
                  <a:srgbClr val="3D5EBC"/>
                </a:solidFill>
                <a:effectLst/>
                <a:latin typeface="Courier" pitchFamily="2" charset="0"/>
              </a:rPr>
              <a:t>&lt;!-- ... --&gt;</a:t>
            </a:r>
            <a:br>
              <a:rPr lang="en" altLang="zh-CN" sz="800" i="1">
                <a:solidFill>
                  <a:srgbClr val="3D5EBC"/>
                </a:solidFill>
                <a:effectLst/>
                <a:latin typeface="Courier" pitchFamily="2" charset="0"/>
              </a:rPr>
            </a:br>
            <a:r>
              <a:rPr lang="en" altLang="zh-CN" sz="800" b="1">
                <a:solidFill>
                  <a:srgbClr val="3D7C7C"/>
                </a:solidFill>
                <a:effectLst/>
                <a:latin typeface="Courier" pitchFamily="2" charset="0"/>
              </a:rPr>
              <a:t>&lt;packaging&gt;</a:t>
            </a:r>
            <a:r>
              <a:rPr lang="en" altLang="zh-CN" sz="800">
                <a:solidFill>
                  <a:srgbClr val="FF0000"/>
                </a:solidFill>
                <a:effectLst/>
                <a:latin typeface="Courier" pitchFamily="2" charset="0"/>
              </a:rPr>
              <a:t>war</a:t>
            </a:r>
            <a:r>
              <a:rPr lang="en" altLang="zh-CN" sz="800" b="1">
                <a:solidFill>
                  <a:srgbClr val="3D7C7C"/>
                </a:solidFill>
                <a:effectLst/>
                <a:latin typeface="Courier" pitchFamily="2" charset="0"/>
              </a:rPr>
              <a:t>&lt;/packaging&gt;</a:t>
            </a:r>
            <a:br>
              <a:rPr lang="en" altLang="zh-CN" sz="800" b="1">
                <a:solidFill>
                  <a:srgbClr val="3D7C7C"/>
                </a:solidFill>
                <a:effectLst/>
                <a:latin typeface="Courier" pitchFamily="2" charset="0"/>
              </a:rPr>
            </a:br>
            <a:r>
              <a:rPr lang="en" altLang="zh-CN" sz="800" i="1">
                <a:solidFill>
                  <a:srgbClr val="3D5EBC"/>
                </a:solidFill>
                <a:effectLst/>
                <a:latin typeface="Courier" pitchFamily="2" charset="0"/>
              </a:rPr>
              <a:t>&lt;!-- ... --&gt; </a:t>
            </a:r>
            <a:endParaRPr lang="en" altLang="zh-CN">
              <a:effectLst/>
            </a:endParaRPr>
          </a:p>
          <a:p>
            <a:r>
              <a:rPr lang="en" altLang="zh-CN" sz="800" b="1">
                <a:solidFill>
                  <a:srgbClr val="3D7C7C"/>
                </a:solidFill>
                <a:effectLst/>
                <a:latin typeface="Courier" pitchFamily="2" charset="0"/>
              </a:rPr>
              <a:t>&lt;dependencies&gt;</a:t>
            </a:r>
          </a:p>
          <a:p>
            <a:r>
              <a:rPr lang="en" altLang="zh-CN" sz="800" b="1">
                <a:solidFill>
                  <a:srgbClr val="3D7C7C"/>
                </a:solidFill>
                <a:effectLst/>
                <a:latin typeface="Courier" pitchFamily="2" charset="0"/>
              </a:rPr>
              <a:t> </a:t>
            </a:r>
            <a:r>
              <a:rPr lang="zh-CN" altLang="en-US" sz="800" b="1">
                <a:solidFill>
                  <a:srgbClr val="3D7C7C"/>
                </a:solidFill>
                <a:effectLst/>
                <a:latin typeface="Courier" pitchFamily="2" charset="0"/>
              </a:rPr>
              <a:t> </a:t>
            </a:r>
            <a:r>
              <a:rPr lang="en" altLang="zh-CN" sz="800" b="1">
                <a:solidFill>
                  <a:srgbClr val="3D7C7C"/>
                </a:solidFill>
                <a:effectLst/>
                <a:latin typeface="Courier" pitchFamily="2" charset="0"/>
              </a:rPr>
              <a:t>&lt;dependency&gt;</a:t>
            </a:r>
          </a:p>
          <a:p>
            <a:r>
              <a:rPr lang="en" altLang="zh-CN" sz="800" b="1">
                <a:solidFill>
                  <a:srgbClr val="3D7C7C"/>
                </a:solidFill>
                <a:effectLst/>
                <a:latin typeface="Courier" pitchFamily="2" charset="0"/>
              </a:rPr>
              <a:t> </a:t>
            </a:r>
            <a:r>
              <a:rPr lang="zh-CN" altLang="en-US" sz="800" b="1">
                <a:solidFill>
                  <a:srgbClr val="3D7C7C"/>
                </a:solidFill>
                <a:effectLst/>
                <a:latin typeface="Courier" pitchFamily="2" charset="0"/>
              </a:rPr>
              <a:t>  </a:t>
            </a:r>
            <a:r>
              <a:rPr lang="en" altLang="zh-CN" sz="800" b="1">
                <a:solidFill>
                  <a:srgbClr val="3D7C7C"/>
                </a:solidFill>
                <a:effectLst/>
                <a:latin typeface="Courier" pitchFamily="2" charset="0"/>
              </a:rPr>
              <a:t>&lt;groupId&gt;</a:t>
            </a:r>
            <a:r>
              <a:rPr lang="en" altLang="zh-CN" sz="800">
                <a:effectLst/>
                <a:latin typeface="Courier" pitchFamily="2" charset="0"/>
              </a:rPr>
              <a:t>org.springframework.boot</a:t>
            </a:r>
            <a:r>
              <a:rPr lang="en" altLang="zh-CN" sz="800" b="1">
                <a:solidFill>
                  <a:srgbClr val="3D7C7C"/>
                </a:solidFill>
                <a:effectLst/>
                <a:latin typeface="Courier" pitchFamily="2" charset="0"/>
              </a:rPr>
              <a:t>&lt;/groupId&gt;</a:t>
            </a:r>
          </a:p>
          <a:p>
            <a:r>
              <a:rPr lang="en" altLang="zh-CN" sz="800" b="1">
                <a:solidFill>
                  <a:srgbClr val="3D7C7C"/>
                </a:solidFill>
                <a:effectLst/>
                <a:latin typeface="Courier" pitchFamily="2" charset="0"/>
              </a:rPr>
              <a:t> </a:t>
            </a:r>
            <a:r>
              <a:rPr lang="zh-CN" altLang="en-US" sz="800" b="1">
                <a:solidFill>
                  <a:srgbClr val="3D7C7C"/>
                </a:solidFill>
                <a:effectLst/>
                <a:latin typeface="Courier" pitchFamily="2" charset="0"/>
              </a:rPr>
              <a:t>  </a:t>
            </a:r>
            <a:r>
              <a:rPr lang="en" altLang="zh-CN" sz="800" b="1">
                <a:solidFill>
                  <a:srgbClr val="3D7C7C"/>
                </a:solidFill>
                <a:effectLst/>
                <a:latin typeface="Courier" pitchFamily="2" charset="0"/>
              </a:rPr>
              <a:t>&lt;artifactId&gt;</a:t>
            </a:r>
            <a:r>
              <a:rPr lang="en" altLang="zh-CN" sz="800">
                <a:effectLst/>
                <a:latin typeface="Courier" pitchFamily="2" charset="0"/>
              </a:rPr>
              <a:t>spring-boot-starter-web</a:t>
            </a:r>
            <a:r>
              <a:rPr lang="en" altLang="zh-CN" sz="800" b="1">
                <a:solidFill>
                  <a:srgbClr val="3D7C7C"/>
                </a:solidFill>
                <a:effectLst/>
                <a:latin typeface="Courier" pitchFamily="2" charset="0"/>
              </a:rPr>
              <a:t>&lt;/artifactId&gt;</a:t>
            </a:r>
          </a:p>
          <a:p>
            <a:r>
              <a:rPr lang="en" altLang="zh-CN" sz="800" b="1">
                <a:solidFill>
                  <a:srgbClr val="3D7C7C"/>
                </a:solidFill>
                <a:effectLst/>
                <a:latin typeface="Courier" pitchFamily="2" charset="0"/>
              </a:rPr>
              <a:t> </a:t>
            </a:r>
            <a:r>
              <a:rPr lang="zh-CN" altLang="en-US" sz="800" b="1">
                <a:solidFill>
                  <a:srgbClr val="3D7C7C"/>
                </a:solidFill>
                <a:effectLst/>
                <a:latin typeface="Courier" pitchFamily="2" charset="0"/>
              </a:rPr>
              <a:t> </a:t>
            </a:r>
            <a:r>
              <a:rPr lang="en" altLang="zh-CN" sz="800" b="1">
                <a:solidFill>
                  <a:srgbClr val="3D7C7C"/>
                </a:solidFill>
                <a:effectLst/>
                <a:latin typeface="Courier" pitchFamily="2" charset="0"/>
              </a:rPr>
              <a:t>&lt;/dependency&gt;</a:t>
            </a:r>
            <a:br>
              <a:rPr lang="en" altLang="zh-CN" sz="800" b="1">
                <a:solidFill>
                  <a:srgbClr val="3D7C7C"/>
                </a:solidFill>
                <a:effectLst/>
                <a:latin typeface="Courier" pitchFamily="2" charset="0"/>
              </a:rPr>
            </a:br>
            <a:r>
              <a:rPr lang="zh-CN" altLang="en-US" sz="800" b="1">
                <a:solidFill>
                  <a:srgbClr val="3D7C7C"/>
                </a:solidFill>
                <a:effectLst/>
                <a:latin typeface="Courier" pitchFamily="2" charset="0"/>
              </a:rPr>
              <a:t>  </a:t>
            </a:r>
            <a:r>
              <a:rPr lang="en" altLang="zh-CN" sz="800" b="1">
                <a:solidFill>
                  <a:srgbClr val="3D7C7C"/>
                </a:solidFill>
                <a:effectLst/>
                <a:latin typeface="Courier" pitchFamily="2" charset="0"/>
              </a:rPr>
              <a:t>&lt;dependency&gt;</a:t>
            </a:r>
          </a:p>
          <a:p>
            <a:r>
              <a:rPr lang="en" altLang="zh-CN" sz="800" b="1">
                <a:solidFill>
                  <a:srgbClr val="3D7C7C"/>
                </a:solidFill>
                <a:effectLst/>
                <a:latin typeface="Courier" pitchFamily="2" charset="0"/>
              </a:rPr>
              <a:t> </a:t>
            </a:r>
            <a:r>
              <a:rPr lang="zh-CN" altLang="en-US" sz="800" b="1">
                <a:solidFill>
                  <a:srgbClr val="3D7C7C"/>
                </a:solidFill>
                <a:effectLst/>
                <a:latin typeface="Courier" pitchFamily="2" charset="0"/>
              </a:rPr>
              <a:t>    </a:t>
            </a:r>
            <a:r>
              <a:rPr lang="en" altLang="zh-CN" sz="800" b="1">
                <a:solidFill>
                  <a:srgbClr val="3D7C7C"/>
                </a:solidFill>
                <a:effectLst/>
                <a:latin typeface="Courier" pitchFamily="2" charset="0"/>
              </a:rPr>
              <a:t>&lt;groupId&gt;</a:t>
            </a:r>
            <a:r>
              <a:rPr lang="en" altLang="zh-CN" sz="800">
                <a:effectLst/>
                <a:latin typeface="Courier" pitchFamily="2" charset="0"/>
              </a:rPr>
              <a:t>org.springframework.boot</a:t>
            </a:r>
            <a:r>
              <a:rPr lang="en" altLang="zh-CN" sz="800" b="1">
                <a:solidFill>
                  <a:srgbClr val="3D7C7C"/>
                </a:solidFill>
                <a:effectLst/>
                <a:latin typeface="Courier" pitchFamily="2" charset="0"/>
              </a:rPr>
              <a:t>&lt;/groupId&gt;</a:t>
            </a:r>
          </a:p>
          <a:p>
            <a:r>
              <a:rPr lang="en" altLang="zh-CN" sz="800" b="1">
                <a:solidFill>
                  <a:srgbClr val="3D7C7C"/>
                </a:solidFill>
                <a:effectLst/>
                <a:latin typeface="Courier" pitchFamily="2" charset="0"/>
              </a:rPr>
              <a:t> </a:t>
            </a:r>
            <a:r>
              <a:rPr lang="zh-CN" altLang="en-US" sz="800" b="1">
                <a:solidFill>
                  <a:srgbClr val="3D7C7C"/>
                </a:solidFill>
                <a:effectLst/>
                <a:latin typeface="Courier" pitchFamily="2" charset="0"/>
              </a:rPr>
              <a:t>    </a:t>
            </a:r>
            <a:r>
              <a:rPr lang="en" altLang="zh-CN" sz="800" b="1">
                <a:solidFill>
                  <a:srgbClr val="3D7C7C"/>
                </a:solidFill>
                <a:effectLst/>
                <a:latin typeface="Courier" pitchFamily="2" charset="0"/>
              </a:rPr>
              <a:t>&lt;artifactId&gt;</a:t>
            </a:r>
            <a:r>
              <a:rPr lang="en" altLang="zh-CN" sz="800">
                <a:effectLst/>
                <a:latin typeface="Courier" pitchFamily="2" charset="0"/>
              </a:rPr>
              <a:t>spring-boot-starter-tomcat</a:t>
            </a:r>
            <a:r>
              <a:rPr lang="en" altLang="zh-CN" sz="800" b="1">
                <a:solidFill>
                  <a:srgbClr val="3D7C7C"/>
                </a:solidFill>
                <a:effectLst/>
                <a:latin typeface="Courier" pitchFamily="2" charset="0"/>
              </a:rPr>
              <a:t>&lt;/artifactId&gt;</a:t>
            </a:r>
          </a:p>
          <a:p>
            <a:r>
              <a:rPr lang="en" altLang="zh-CN" sz="800" b="1">
                <a:solidFill>
                  <a:srgbClr val="3D7C7C"/>
                </a:solidFill>
                <a:effectLst/>
                <a:latin typeface="Courier" pitchFamily="2" charset="0"/>
              </a:rPr>
              <a:t> </a:t>
            </a:r>
            <a:r>
              <a:rPr lang="zh-CN" altLang="en-US" sz="800" b="1">
                <a:solidFill>
                  <a:srgbClr val="3D7C7C"/>
                </a:solidFill>
                <a:effectLst/>
                <a:latin typeface="Courier" pitchFamily="2" charset="0"/>
              </a:rPr>
              <a:t>    </a:t>
            </a:r>
            <a:r>
              <a:rPr lang="en" altLang="zh-CN" sz="800" b="1">
                <a:solidFill>
                  <a:srgbClr val="3D7C7C"/>
                </a:solidFill>
                <a:effectLst/>
                <a:latin typeface="Courier" pitchFamily="2" charset="0"/>
              </a:rPr>
              <a:t>&lt;scope&gt;</a:t>
            </a:r>
            <a:r>
              <a:rPr lang="en" altLang="zh-CN" sz="800">
                <a:solidFill>
                  <a:srgbClr val="FF0000"/>
                </a:solidFill>
                <a:effectLst/>
                <a:latin typeface="Courier" pitchFamily="2" charset="0"/>
              </a:rPr>
              <a:t>provided</a:t>
            </a:r>
            <a:r>
              <a:rPr lang="en" altLang="zh-CN" sz="800" b="1">
                <a:solidFill>
                  <a:srgbClr val="3D7C7C"/>
                </a:solidFill>
                <a:effectLst/>
                <a:latin typeface="Courier" pitchFamily="2" charset="0"/>
              </a:rPr>
              <a:t>&lt;/scope&gt; </a:t>
            </a:r>
            <a:endParaRPr lang="en" altLang="zh-CN">
              <a:effectLst/>
            </a:endParaRPr>
          </a:p>
          <a:p>
            <a:r>
              <a:rPr lang="zh-CN" altLang="en-US" sz="800" b="1">
                <a:solidFill>
                  <a:srgbClr val="3D7C7C"/>
                </a:solidFill>
                <a:effectLst/>
                <a:latin typeface="Courier" pitchFamily="2" charset="0"/>
              </a:rPr>
              <a:t>  </a:t>
            </a:r>
            <a:r>
              <a:rPr lang="en" altLang="zh-CN" sz="800" b="1">
                <a:solidFill>
                  <a:srgbClr val="3D7C7C"/>
                </a:solidFill>
                <a:effectLst/>
                <a:latin typeface="Courier" pitchFamily="2" charset="0"/>
              </a:rPr>
              <a:t>&lt;/dependency&gt;</a:t>
            </a:r>
          </a:p>
          <a:p>
            <a:r>
              <a:rPr lang="zh-CN" altLang="en-US" sz="800" b="1">
                <a:solidFill>
                  <a:srgbClr val="3D7C7C"/>
                </a:solidFill>
                <a:latin typeface="Courier" pitchFamily="2" charset="0"/>
              </a:rPr>
              <a:t> </a:t>
            </a:r>
            <a:r>
              <a:rPr lang="en" altLang="zh-CN" sz="800" b="1">
                <a:solidFill>
                  <a:srgbClr val="3D7C7C"/>
                </a:solidFill>
                <a:effectLst/>
                <a:latin typeface="Courier" pitchFamily="2" charset="0"/>
              </a:rPr>
              <a:t> </a:t>
            </a:r>
            <a:r>
              <a:rPr lang="en" altLang="zh-CN" sz="800" i="1">
                <a:solidFill>
                  <a:srgbClr val="3D5EBC"/>
                </a:solidFill>
                <a:effectLst/>
                <a:latin typeface="Courier" pitchFamily="2" charset="0"/>
              </a:rPr>
              <a:t>&lt;!-- ... --&gt; </a:t>
            </a:r>
            <a:endParaRPr lang="en" altLang="zh-CN">
              <a:effectLst/>
            </a:endParaRPr>
          </a:p>
          <a:p>
            <a:r>
              <a:rPr lang="en" altLang="zh-CN" sz="800" b="1">
                <a:solidFill>
                  <a:srgbClr val="3D7C7C"/>
                </a:solidFill>
                <a:effectLst/>
                <a:latin typeface="Courier" pitchFamily="2" charset="0"/>
              </a:rPr>
              <a:t>&lt;/dependencies&gt; </a:t>
            </a:r>
          </a:p>
          <a:p>
            <a:r>
              <a:rPr lang="en" altLang="zh-CN" sz="800" b="1">
                <a:solidFill>
                  <a:srgbClr val="3D7C7C"/>
                </a:solidFill>
                <a:effectLst/>
                <a:latin typeface="Courier" pitchFamily="2" charset="0"/>
              </a:rPr>
              <a:t>&lt;/project&gt; </a:t>
            </a:r>
            <a:endParaRPr lang="en" altLang="zh-CN">
              <a:effectLst/>
            </a:endParaRPr>
          </a:p>
        </p:txBody>
      </p:sp>
      <p:sp>
        <p:nvSpPr>
          <p:cNvPr id="11" name="矩形 10">
            <a:extLst>
              <a:ext uri="{FF2B5EF4-FFF2-40B4-BE49-F238E27FC236}">
                <a16:creationId xmlns:a16="http://schemas.microsoft.com/office/drawing/2014/main" id="{125FF8FA-2720-7C4F-BA84-D322E08D3DB6}"/>
              </a:ext>
            </a:extLst>
          </p:cNvPr>
          <p:cNvSpPr/>
          <p:nvPr/>
        </p:nvSpPr>
        <p:spPr>
          <a:xfrm>
            <a:off x="4788024" y="810893"/>
            <a:ext cx="4032448" cy="1492716"/>
          </a:xfrm>
          <a:prstGeom prst="rect">
            <a:avLst/>
          </a:prstGeom>
        </p:spPr>
        <p:txBody>
          <a:bodyPr wrap="square">
            <a:spAutoFit/>
          </a:bodyPr>
          <a:lstStyle/>
          <a:p>
            <a:r>
              <a:rPr lang="en-US" altLang="zh-CN" sz="1100" b="1" i="0" u="none" strike="noStrike">
                <a:solidFill>
                  <a:srgbClr val="60497C"/>
                </a:solidFill>
                <a:effectLst/>
                <a:latin typeface="Microsoft YaHei" panose="020B0503020204020204" pitchFamily="34" charset="-122"/>
                <a:ea typeface="Microsoft YaHei" panose="020B0503020204020204" pitchFamily="34" charset="-122"/>
              </a:rPr>
              <a:t>Maven</a:t>
            </a:r>
            <a:r>
              <a:rPr lang="zh-CN" altLang="en-US" sz="1100" b="1">
                <a:solidFill>
                  <a:srgbClr val="60497C"/>
                </a:solidFill>
                <a:latin typeface="Microsoft YaHei" panose="020B0503020204020204" pitchFamily="34" charset="-122"/>
                <a:ea typeface="Microsoft YaHei" panose="020B0503020204020204" pitchFamily="34" charset="-122"/>
              </a:rPr>
              <a:t>的标准工程结构</a:t>
            </a:r>
            <a:endParaRPr lang="zh-CN" altLang="en-US" sz="1100" b="1" i="0" u="none" strike="noStrike">
              <a:solidFill>
                <a:srgbClr val="60497C"/>
              </a:solidFill>
              <a:effectLst/>
              <a:latin typeface="Microsoft YaHei" panose="020B0503020204020204" pitchFamily="34" charset="-122"/>
              <a:ea typeface="Microsoft YaHei" panose="020B0503020204020204" pitchFamily="34" charset="-122"/>
            </a:endParaRPr>
          </a:p>
          <a:p>
            <a:r>
              <a:rPr lang="en-US" altLang="zh-CN" sz="800">
                <a:solidFill>
                  <a:srgbClr val="586F76"/>
                </a:solidFill>
                <a:latin typeface="Microsoft YaHei" panose="020B0503020204020204" pitchFamily="34" charset="-122"/>
                <a:ea typeface="Microsoft YaHei" panose="020B0503020204020204" pitchFamily="34" charset="-122"/>
              </a:rPr>
              <a:t>Maven</a:t>
            </a:r>
            <a:r>
              <a:rPr lang="zh-CN" altLang="en-US" sz="800">
                <a:solidFill>
                  <a:srgbClr val="586F76"/>
                </a:solidFill>
                <a:latin typeface="Microsoft YaHei" panose="020B0503020204020204" pitchFamily="34" charset="-122"/>
                <a:ea typeface="Microsoft YaHei" panose="020B0503020204020204" pitchFamily="34" charset="-122"/>
              </a:rPr>
              <a:t>的标准工程结构如下：</a:t>
            </a:r>
            <a:endParaRPr lang="zh-CN" altLang="en-US" sz="800" b="0" i="0" u="none" strike="noStrike">
              <a:solidFill>
                <a:srgbClr val="586F76"/>
              </a:solidFill>
              <a:effectLst/>
              <a:latin typeface="Microsoft YaHei" panose="020B0503020204020204" pitchFamily="34" charset="-122"/>
              <a:ea typeface="Microsoft YaHei" panose="020B0503020204020204" pitchFamily="34" charset="-122"/>
            </a:endParaRPr>
          </a:p>
          <a:p>
            <a:r>
              <a:rPr lang="en-US" altLang="zh-CN" sz="800">
                <a:solidFill>
                  <a:srgbClr val="008800"/>
                </a:solidFill>
                <a:latin typeface="Microsoft YaHei" panose="020B0503020204020204" pitchFamily="34" charset="-122"/>
                <a:ea typeface="Microsoft YaHei" panose="020B0503020204020204" pitchFamily="34" charset="-122"/>
              </a:rPr>
              <a:t>|</a:t>
            </a:r>
            <a:r>
              <a:rPr lang="en-US" altLang="zh-CN" sz="800">
                <a:solidFill>
                  <a:srgbClr val="666600"/>
                </a:solidFill>
                <a:latin typeface="Microsoft YaHei" panose="020B0503020204020204" pitchFamily="34" charset="-122"/>
                <a:ea typeface="Microsoft YaHei" panose="020B0503020204020204" pitchFamily="34" charset="-122"/>
              </a:rPr>
              <a:t>--</a:t>
            </a:r>
            <a:r>
              <a:rPr lang="zh-CN" altLang="en-US" sz="800">
                <a:solidFill>
                  <a:srgbClr val="586F76"/>
                </a:solidFill>
                <a:latin typeface="Microsoft YaHei" panose="020B0503020204020204" pitchFamily="34" charset="-122"/>
                <a:ea typeface="Microsoft YaHei" panose="020B0503020204020204" pitchFamily="34" charset="-122"/>
              </a:rPr>
              <a:t> </a:t>
            </a:r>
            <a:r>
              <a:rPr lang="en-US" altLang="zh-CN" sz="800">
                <a:solidFill>
                  <a:srgbClr val="586F76"/>
                </a:solidFill>
                <a:latin typeface="Microsoft YaHei" panose="020B0503020204020204" pitchFamily="34" charset="-122"/>
                <a:ea typeface="Microsoft YaHei" panose="020B0503020204020204" pitchFamily="34" charset="-122"/>
              </a:rPr>
              <a:t>pom</a:t>
            </a:r>
            <a:r>
              <a:rPr lang="en-US" altLang="zh-CN" sz="800">
                <a:solidFill>
                  <a:srgbClr val="666600"/>
                </a:solidFill>
                <a:latin typeface="Microsoft YaHei" panose="020B0503020204020204" pitchFamily="34" charset="-122"/>
                <a:ea typeface="Microsoft YaHei" panose="020B0503020204020204" pitchFamily="34" charset="-122"/>
              </a:rPr>
              <a:t>.</a:t>
            </a:r>
            <a:r>
              <a:rPr lang="en-US" altLang="zh-CN" sz="800">
                <a:solidFill>
                  <a:srgbClr val="586F76"/>
                </a:solidFill>
                <a:latin typeface="Microsoft YaHei" panose="020B0503020204020204" pitchFamily="34" charset="-122"/>
                <a:ea typeface="Microsoft YaHei" panose="020B0503020204020204" pitchFamily="34" charset="-122"/>
              </a:rPr>
              <a:t>xml(maven</a:t>
            </a:r>
            <a:r>
              <a:rPr lang="zh-CN" altLang="en-US" sz="800">
                <a:solidFill>
                  <a:srgbClr val="586F76"/>
                </a:solidFill>
                <a:latin typeface="Microsoft YaHei" panose="020B0503020204020204" pitchFamily="34" charset="-122"/>
                <a:ea typeface="Microsoft YaHei" panose="020B0503020204020204" pitchFamily="34" charset="-122"/>
              </a:rPr>
              <a:t>的核心配置文件</a:t>
            </a:r>
            <a:r>
              <a:rPr lang="en-US" altLang="zh-CN" sz="800">
                <a:solidFill>
                  <a:srgbClr val="586F76"/>
                </a:solidFill>
                <a:latin typeface="Microsoft YaHei" panose="020B0503020204020204" pitchFamily="34" charset="-122"/>
                <a:ea typeface="Microsoft YaHei" panose="020B0503020204020204" pitchFamily="34" charset="-122"/>
              </a:rPr>
              <a:t>)</a:t>
            </a:r>
            <a:endParaRPr lang="zh-CN" altLang="en-US" sz="800" b="0" i="0" u="none" strike="noStrike">
              <a:solidFill>
                <a:srgbClr val="586F76"/>
              </a:solidFill>
              <a:effectLst/>
              <a:latin typeface="Microsoft YaHei" panose="020B0503020204020204" pitchFamily="34" charset="-122"/>
              <a:ea typeface="Microsoft YaHei" panose="020B0503020204020204" pitchFamily="34" charset="-122"/>
            </a:endParaRPr>
          </a:p>
          <a:p>
            <a:r>
              <a:rPr lang="en-US" altLang="zh-CN" sz="800">
                <a:solidFill>
                  <a:srgbClr val="008800"/>
                </a:solidFill>
                <a:latin typeface="Microsoft YaHei" panose="020B0503020204020204" pitchFamily="34" charset="-122"/>
                <a:ea typeface="Microsoft YaHei" panose="020B0503020204020204" pitchFamily="34" charset="-122"/>
              </a:rPr>
              <a:t>|</a:t>
            </a:r>
            <a:r>
              <a:rPr lang="en-US" altLang="zh-CN" sz="800">
                <a:solidFill>
                  <a:srgbClr val="666600"/>
                </a:solidFill>
                <a:latin typeface="Microsoft YaHei" panose="020B0503020204020204" pitchFamily="34" charset="-122"/>
                <a:ea typeface="Microsoft YaHei" panose="020B0503020204020204" pitchFamily="34" charset="-122"/>
              </a:rPr>
              <a:t>--</a:t>
            </a:r>
            <a:r>
              <a:rPr lang="zh-CN" altLang="en-US" sz="800">
                <a:solidFill>
                  <a:srgbClr val="008800"/>
                </a:solidFill>
                <a:latin typeface="Microsoft YaHei" panose="020B0503020204020204" pitchFamily="34" charset="-122"/>
                <a:ea typeface="Microsoft YaHei" panose="020B0503020204020204" pitchFamily="34" charset="-122"/>
              </a:rPr>
              <a:t> </a:t>
            </a:r>
            <a:r>
              <a:rPr lang="en-US" altLang="zh-CN" sz="800">
                <a:solidFill>
                  <a:srgbClr val="008800"/>
                </a:solidFill>
                <a:latin typeface="Microsoft YaHei" panose="020B0503020204020204" pitchFamily="34" charset="-122"/>
                <a:ea typeface="Microsoft YaHei" panose="020B0503020204020204" pitchFamily="34" charset="-122"/>
              </a:rPr>
              <a:t>src</a:t>
            </a:r>
            <a:endParaRPr lang="en-US" altLang="zh-CN" sz="800" b="0" i="0" u="none" strike="noStrike">
              <a:solidFill>
                <a:srgbClr val="586F76"/>
              </a:solidFill>
              <a:effectLst/>
              <a:latin typeface="Microsoft YaHei" panose="020B0503020204020204" pitchFamily="34" charset="-122"/>
              <a:ea typeface="Microsoft YaHei" panose="020B0503020204020204" pitchFamily="34" charset="-122"/>
            </a:endParaRPr>
          </a:p>
          <a:p>
            <a:r>
              <a:rPr lang="en-US" altLang="zh-CN" sz="800">
                <a:solidFill>
                  <a:srgbClr val="008800"/>
                </a:solidFill>
                <a:latin typeface="Microsoft YaHei" panose="020B0503020204020204" pitchFamily="34" charset="-122"/>
                <a:ea typeface="Microsoft YaHei" panose="020B0503020204020204" pitchFamily="34" charset="-122"/>
              </a:rPr>
              <a:t>|</a:t>
            </a:r>
            <a:r>
              <a:rPr lang="en-US" altLang="zh-CN" sz="800">
                <a:solidFill>
                  <a:srgbClr val="666600"/>
                </a:solidFill>
                <a:latin typeface="Microsoft YaHei" panose="020B0503020204020204" pitchFamily="34" charset="-122"/>
                <a:ea typeface="Microsoft YaHei" panose="020B0503020204020204" pitchFamily="34" charset="-122"/>
              </a:rPr>
              <a:t>--</a:t>
            </a:r>
            <a:r>
              <a:rPr lang="en-US" altLang="zh-CN" sz="800">
                <a:solidFill>
                  <a:srgbClr val="008800"/>
                </a:solidFill>
                <a:latin typeface="Microsoft YaHei" panose="020B0503020204020204" pitchFamily="34" charset="-122"/>
                <a:ea typeface="Microsoft YaHei" panose="020B0503020204020204" pitchFamily="34" charset="-122"/>
              </a:rPr>
              <a:t> main</a:t>
            </a:r>
            <a:endParaRPr lang="en-US" altLang="zh-CN" sz="800" b="0" i="0" u="none" strike="noStrike">
              <a:solidFill>
                <a:srgbClr val="586F76"/>
              </a:solidFill>
              <a:effectLst/>
              <a:latin typeface="Microsoft YaHei" panose="020B0503020204020204" pitchFamily="34" charset="-122"/>
              <a:ea typeface="Microsoft YaHei" panose="020B0503020204020204" pitchFamily="34" charset="-122"/>
            </a:endParaRPr>
          </a:p>
          <a:p>
            <a:r>
              <a:rPr lang="en-US" altLang="zh-CN" sz="800">
                <a:solidFill>
                  <a:srgbClr val="008800"/>
                </a:solidFill>
                <a:latin typeface="Microsoft YaHei" panose="020B0503020204020204" pitchFamily="34" charset="-122"/>
                <a:ea typeface="Microsoft YaHei" panose="020B0503020204020204" pitchFamily="34" charset="-122"/>
              </a:rPr>
              <a:t>|   `</a:t>
            </a:r>
            <a:r>
              <a:rPr lang="en-US" altLang="zh-CN" sz="800">
                <a:solidFill>
                  <a:srgbClr val="666600"/>
                </a:solidFill>
                <a:latin typeface="Microsoft YaHei" panose="020B0503020204020204" pitchFamily="34" charset="-122"/>
                <a:ea typeface="Microsoft YaHei" panose="020B0503020204020204" pitchFamily="34" charset="-122"/>
              </a:rPr>
              <a:t>--</a:t>
            </a:r>
            <a:r>
              <a:rPr lang="en-US" altLang="zh-CN" sz="800">
                <a:solidFill>
                  <a:srgbClr val="586F76"/>
                </a:solidFill>
                <a:latin typeface="Microsoft YaHei" panose="020B0503020204020204" pitchFamily="34" charset="-122"/>
                <a:ea typeface="Microsoft YaHei" panose="020B0503020204020204" pitchFamily="34" charset="-122"/>
              </a:rPr>
              <a:t> java(java</a:t>
            </a:r>
            <a:r>
              <a:rPr lang="zh-CN" altLang="en-US" sz="800">
                <a:solidFill>
                  <a:srgbClr val="586F76"/>
                </a:solidFill>
                <a:latin typeface="Microsoft YaHei" panose="020B0503020204020204" pitchFamily="34" charset="-122"/>
                <a:ea typeface="Microsoft YaHei" panose="020B0503020204020204" pitchFamily="34" charset="-122"/>
              </a:rPr>
              <a:t>源代码目录</a:t>
            </a:r>
            <a:r>
              <a:rPr lang="en-US" altLang="zh-CN" sz="800">
                <a:solidFill>
                  <a:srgbClr val="586F76"/>
                </a:solidFill>
                <a:latin typeface="Microsoft YaHei" panose="020B0503020204020204" pitchFamily="34" charset="-122"/>
                <a:ea typeface="Microsoft YaHei" panose="020B0503020204020204" pitchFamily="34" charset="-122"/>
              </a:rPr>
              <a:t>)</a:t>
            </a:r>
            <a:endParaRPr lang="zh-CN" altLang="en-US" sz="800" b="0" i="0" u="none" strike="noStrike">
              <a:solidFill>
                <a:srgbClr val="586F76"/>
              </a:solidFill>
              <a:effectLst/>
              <a:latin typeface="Microsoft YaHei" panose="020B0503020204020204" pitchFamily="34" charset="-122"/>
              <a:ea typeface="Microsoft YaHei" panose="020B0503020204020204" pitchFamily="34" charset="-122"/>
            </a:endParaRPr>
          </a:p>
          <a:p>
            <a:pPr indent="266700"/>
            <a:r>
              <a:rPr lang="en-US" altLang="zh-CN" sz="800">
                <a:solidFill>
                  <a:srgbClr val="008800"/>
                </a:solidFill>
                <a:latin typeface="Microsoft YaHei" panose="020B0503020204020204" pitchFamily="34" charset="-122"/>
                <a:ea typeface="Microsoft YaHei" panose="020B0503020204020204" pitchFamily="34" charset="-122"/>
              </a:rPr>
              <a:t>|   `</a:t>
            </a:r>
            <a:r>
              <a:rPr lang="en-US" altLang="zh-CN" sz="800">
                <a:solidFill>
                  <a:srgbClr val="666600"/>
                </a:solidFill>
                <a:latin typeface="Microsoft YaHei" panose="020B0503020204020204" pitchFamily="34" charset="-122"/>
                <a:ea typeface="Microsoft YaHei" panose="020B0503020204020204" pitchFamily="34" charset="-122"/>
              </a:rPr>
              <a:t>--</a:t>
            </a:r>
            <a:r>
              <a:rPr lang="zh-CN" altLang="en-US" sz="800">
                <a:solidFill>
                  <a:srgbClr val="586F76"/>
                </a:solidFill>
                <a:latin typeface="Microsoft YaHei" panose="020B0503020204020204" pitchFamily="34" charset="-122"/>
                <a:ea typeface="Microsoft YaHei" panose="020B0503020204020204" pitchFamily="34" charset="-122"/>
              </a:rPr>
              <a:t> </a:t>
            </a:r>
            <a:r>
              <a:rPr lang="en-US" altLang="zh-CN" sz="800">
                <a:solidFill>
                  <a:srgbClr val="586F76"/>
                </a:solidFill>
                <a:latin typeface="Microsoft YaHei" panose="020B0503020204020204" pitchFamily="34" charset="-122"/>
                <a:ea typeface="Microsoft YaHei" panose="020B0503020204020204" pitchFamily="34" charset="-122"/>
              </a:rPr>
              <a:t>resources(</a:t>
            </a:r>
            <a:r>
              <a:rPr lang="zh-CN" altLang="en-US" sz="800">
                <a:solidFill>
                  <a:srgbClr val="586F76"/>
                </a:solidFill>
                <a:latin typeface="Microsoft YaHei" panose="020B0503020204020204" pitchFamily="34" charset="-122"/>
                <a:ea typeface="Microsoft YaHei" panose="020B0503020204020204" pitchFamily="34" charset="-122"/>
              </a:rPr>
              <a:t>资源文件目录</a:t>
            </a:r>
            <a:r>
              <a:rPr lang="en-US" altLang="zh-CN" sz="800">
                <a:solidFill>
                  <a:srgbClr val="586F76"/>
                </a:solidFill>
                <a:latin typeface="Microsoft YaHei" panose="020B0503020204020204" pitchFamily="34" charset="-122"/>
                <a:ea typeface="Microsoft YaHei" panose="020B0503020204020204" pitchFamily="34" charset="-122"/>
              </a:rPr>
              <a:t>)</a:t>
            </a:r>
            <a:endParaRPr lang="zh-CN" altLang="en-US" sz="800" b="0" i="0" u="none" strike="noStrike">
              <a:solidFill>
                <a:srgbClr val="586F76"/>
              </a:solidFill>
              <a:effectLst/>
              <a:latin typeface="Microsoft YaHei" panose="020B0503020204020204" pitchFamily="34" charset="-122"/>
              <a:ea typeface="Microsoft YaHei" panose="020B0503020204020204" pitchFamily="34" charset="-122"/>
            </a:endParaRPr>
          </a:p>
          <a:p>
            <a:r>
              <a:rPr lang="en-US" altLang="zh-CN" sz="800">
                <a:solidFill>
                  <a:srgbClr val="008800"/>
                </a:solidFill>
                <a:latin typeface="Microsoft YaHei" panose="020B0503020204020204" pitchFamily="34" charset="-122"/>
                <a:ea typeface="Microsoft YaHei" panose="020B0503020204020204" pitchFamily="34" charset="-122"/>
              </a:rPr>
              <a:t>|</a:t>
            </a:r>
            <a:r>
              <a:rPr lang="en-US" altLang="zh-CN" sz="800">
                <a:solidFill>
                  <a:srgbClr val="666600"/>
                </a:solidFill>
                <a:latin typeface="Microsoft YaHei" panose="020B0503020204020204" pitchFamily="34" charset="-122"/>
                <a:ea typeface="Microsoft YaHei" panose="020B0503020204020204" pitchFamily="34" charset="-122"/>
              </a:rPr>
              <a:t>--</a:t>
            </a:r>
            <a:r>
              <a:rPr lang="zh-CN" altLang="en-US" sz="800">
                <a:solidFill>
                  <a:srgbClr val="008800"/>
                </a:solidFill>
                <a:latin typeface="Microsoft YaHei" panose="020B0503020204020204" pitchFamily="34" charset="-122"/>
                <a:ea typeface="Microsoft YaHei" panose="020B0503020204020204" pitchFamily="34" charset="-122"/>
              </a:rPr>
              <a:t> </a:t>
            </a:r>
            <a:r>
              <a:rPr lang="en-US" altLang="zh-CN" sz="800">
                <a:solidFill>
                  <a:srgbClr val="008800"/>
                </a:solidFill>
                <a:latin typeface="Microsoft YaHei" panose="020B0503020204020204" pitchFamily="34" charset="-122"/>
                <a:ea typeface="Microsoft YaHei" panose="020B0503020204020204" pitchFamily="34" charset="-122"/>
              </a:rPr>
              <a:t>test</a:t>
            </a:r>
            <a:endParaRPr lang="en-US" altLang="zh-CN" sz="800" b="0" i="0" u="none" strike="noStrike">
              <a:solidFill>
                <a:srgbClr val="586F76"/>
              </a:solidFill>
              <a:effectLst/>
              <a:latin typeface="Microsoft YaHei" panose="020B0503020204020204" pitchFamily="34" charset="-122"/>
              <a:ea typeface="Microsoft YaHei" panose="020B0503020204020204" pitchFamily="34" charset="-122"/>
            </a:endParaRPr>
          </a:p>
          <a:p>
            <a:r>
              <a:rPr lang="en-US" altLang="zh-CN" sz="800">
                <a:solidFill>
                  <a:srgbClr val="008800"/>
                </a:solidFill>
                <a:latin typeface="Microsoft YaHei" panose="020B0503020204020204" pitchFamily="34" charset="-122"/>
                <a:ea typeface="Microsoft YaHei" panose="020B0503020204020204" pitchFamily="34" charset="-122"/>
              </a:rPr>
              <a:t>        `</a:t>
            </a:r>
            <a:r>
              <a:rPr lang="en-US" altLang="zh-CN" sz="800">
                <a:solidFill>
                  <a:srgbClr val="666600"/>
                </a:solidFill>
                <a:latin typeface="Microsoft YaHei" panose="020B0503020204020204" pitchFamily="34" charset="-122"/>
                <a:ea typeface="Microsoft YaHei" panose="020B0503020204020204" pitchFamily="34" charset="-122"/>
              </a:rPr>
              <a:t>--</a:t>
            </a:r>
            <a:r>
              <a:rPr lang="en-US" altLang="zh-CN" sz="800">
                <a:solidFill>
                  <a:srgbClr val="586F76"/>
                </a:solidFill>
                <a:latin typeface="Microsoft YaHei" panose="020B0503020204020204" pitchFamily="34" charset="-122"/>
                <a:ea typeface="Microsoft YaHei" panose="020B0503020204020204" pitchFamily="34" charset="-122"/>
              </a:rPr>
              <a:t> java(</a:t>
            </a:r>
            <a:r>
              <a:rPr lang="zh-CN" altLang="en-US" sz="800">
                <a:solidFill>
                  <a:srgbClr val="586F76"/>
                </a:solidFill>
                <a:latin typeface="Microsoft YaHei" panose="020B0503020204020204" pitchFamily="34" charset="-122"/>
                <a:ea typeface="Microsoft YaHei" panose="020B0503020204020204" pitchFamily="34" charset="-122"/>
              </a:rPr>
              <a:t>单元测试代码目录</a:t>
            </a:r>
            <a:r>
              <a:rPr lang="en-US" altLang="zh-CN" sz="800">
                <a:solidFill>
                  <a:srgbClr val="586F76"/>
                </a:solidFill>
                <a:latin typeface="Microsoft YaHei" panose="020B0503020204020204" pitchFamily="34" charset="-122"/>
                <a:ea typeface="Microsoft YaHei" panose="020B0503020204020204" pitchFamily="34" charset="-122"/>
              </a:rPr>
              <a:t>)</a:t>
            </a:r>
            <a:endParaRPr lang="zh-CN" altLang="en-US" sz="800" b="0" i="0" u="none" strike="noStrike">
              <a:solidFill>
                <a:srgbClr val="586F76"/>
              </a:solidFill>
              <a:effectLst/>
              <a:latin typeface="Microsoft YaHei" panose="020B0503020204020204" pitchFamily="34" charset="-122"/>
              <a:ea typeface="Microsoft YaHei" panose="020B0503020204020204" pitchFamily="34" charset="-122"/>
            </a:endParaRPr>
          </a:p>
          <a:p>
            <a:r>
              <a:rPr lang="en-US" altLang="zh-CN" sz="800">
                <a:solidFill>
                  <a:srgbClr val="008800"/>
                </a:solidFill>
                <a:latin typeface="Microsoft YaHei" panose="020B0503020204020204" pitchFamily="34" charset="-122"/>
                <a:ea typeface="Microsoft YaHei" panose="020B0503020204020204" pitchFamily="34" charset="-122"/>
              </a:rPr>
              <a:t>|-- target</a:t>
            </a:r>
            <a:r>
              <a:rPr lang="en-US" altLang="zh-CN" sz="800">
                <a:solidFill>
                  <a:srgbClr val="586F76"/>
                </a:solidFill>
                <a:latin typeface="Microsoft YaHei" panose="020B0503020204020204" pitchFamily="34" charset="-122"/>
                <a:ea typeface="Microsoft YaHei" panose="020B0503020204020204" pitchFamily="34" charset="-122"/>
              </a:rPr>
              <a:t>(</a:t>
            </a:r>
            <a:r>
              <a:rPr lang="zh-CN" altLang="en-US" sz="800">
                <a:solidFill>
                  <a:srgbClr val="586F76"/>
                </a:solidFill>
                <a:latin typeface="Microsoft YaHei" panose="020B0503020204020204" pitchFamily="34" charset="-122"/>
                <a:ea typeface="Microsoft YaHei" panose="020B0503020204020204" pitchFamily="34" charset="-122"/>
              </a:rPr>
              <a:t>输出目录，所有的输出物都存放在这个目录下</a:t>
            </a:r>
            <a:r>
              <a:rPr lang="en-US" altLang="zh-CN" sz="800">
                <a:solidFill>
                  <a:srgbClr val="586F76"/>
                </a:solidFill>
                <a:latin typeface="Microsoft YaHei" panose="020B0503020204020204" pitchFamily="34" charset="-122"/>
                <a:ea typeface="Microsoft YaHei" panose="020B0503020204020204" pitchFamily="34" charset="-122"/>
              </a:rPr>
              <a:t>)</a:t>
            </a:r>
            <a:endParaRPr lang="zh-CN" altLang="en-US" sz="800" b="0" i="0" u="none" strike="noStrike">
              <a:solidFill>
                <a:srgbClr val="586F76"/>
              </a:solidFill>
              <a:effectLst/>
              <a:latin typeface="Microsoft YaHei" panose="020B0503020204020204" pitchFamily="34" charset="-122"/>
              <a:ea typeface="Microsoft YaHei" panose="020B0503020204020204" pitchFamily="34" charset="-122"/>
            </a:endParaRPr>
          </a:p>
          <a:p>
            <a:r>
              <a:rPr lang="zh-CN" altLang="en-US" sz="800">
                <a:solidFill>
                  <a:srgbClr val="008800"/>
                </a:solidFill>
                <a:latin typeface="Microsoft YaHei" panose="020B0503020204020204" pitchFamily="34" charset="-122"/>
                <a:ea typeface="Microsoft YaHei" panose="020B0503020204020204" pitchFamily="34" charset="-122"/>
              </a:rPr>
              <a:t>    </a:t>
            </a:r>
            <a:r>
              <a:rPr lang="en-US" altLang="zh-CN" sz="800">
                <a:solidFill>
                  <a:srgbClr val="008800"/>
                </a:solidFill>
                <a:latin typeface="Microsoft YaHei" panose="020B0503020204020204" pitchFamily="34" charset="-122"/>
                <a:ea typeface="Microsoft YaHei" panose="020B0503020204020204" pitchFamily="34" charset="-122"/>
              </a:rPr>
              <a:t>|</a:t>
            </a:r>
            <a:r>
              <a:rPr lang="en-US" altLang="zh-CN" sz="800">
                <a:solidFill>
                  <a:srgbClr val="666600"/>
                </a:solidFill>
                <a:latin typeface="Microsoft YaHei" panose="020B0503020204020204" pitchFamily="34" charset="-122"/>
                <a:ea typeface="Microsoft YaHei" panose="020B0503020204020204" pitchFamily="34" charset="-122"/>
              </a:rPr>
              <a:t>--</a:t>
            </a:r>
            <a:r>
              <a:rPr lang="en-US" altLang="zh-CN" sz="800">
                <a:solidFill>
                  <a:srgbClr val="586F76"/>
                </a:solidFill>
                <a:latin typeface="Microsoft YaHei" panose="020B0503020204020204" pitchFamily="34" charset="-122"/>
                <a:ea typeface="Microsoft YaHei" panose="020B0503020204020204" pitchFamily="34" charset="-122"/>
              </a:rPr>
              <a:t>classes(</a:t>
            </a:r>
            <a:r>
              <a:rPr lang="zh-CN" altLang="en-US" sz="800">
                <a:solidFill>
                  <a:srgbClr val="586F76"/>
                </a:solidFill>
                <a:latin typeface="Microsoft YaHei" panose="020B0503020204020204" pitchFamily="34" charset="-122"/>
                <a:ea typeface="Microsoft YaHei" panose="020B0503020204020204" pitchFamily="34" charset="-122"/>
              </a:rPr>
              <a:t>编译后的</a:t>
            </a:r>
            <a:r>
              <a:rPr lang="en-US" altLang="zh-CN" sz="800">
                <a:solidFill>
                  <a:srgbClr val="586F76"/>
                </a:solidFill>
                <a:latin typeface="Microsoft YaHei" panose="020B0503020204020204" pitchFamily="34" charset="-122"/>
                <a:ea typeface="Microsoft YaHei" panose="020B0503020204020204" pitchFamily="34" charset="-122"/>
              </a:rPr>
              <a:t>class</a:t>
            </a:r>
            <a:r>
              <a:rPr lang="zh-CN" altLang="en-US" sz="800">
                <a:solidFill>
                  <a:srgbClr val="586F76"/>
                </a:solidFill>
                <a:latin typeface="Microsoft YaHei" panose="020B0503020204020204" pitchFamily="34" charset="-122"/>
                <a:ea typeface="Microsoft YaHei" panose="020B0503020204020204" pitchFamily="34" charset="-122"/>
              </a:rPr>
              <a:t>文件存放处</a:t>
            </a:r>
            <a:r>
              <a:rPr lang="en-US" altLang="zh-CN" sz="800">
                <a:solidFill>
                  <a:srgbClr val="586F76"/>
                </a:solidFill>
                <a:latin typeface="Microsoft YaHei" panose="020B0503020204020204" pitchFamily="34" charset="-122"/>
                <a:ea typeface="Microsoft YaHei" panose="020B0503020204020204" pitchFamily="34" charset="-122"/>
              </a:rPr>
              <a:t>)</a:t>
            </a:r>
            <a:endParaRPr lang="zh-CN" altLang="en-US" sz="800" b="0" i="0" u="none" strike="noStrike">
              <a:solidFill>
                <a:srgbClr val="586F76"/>
              </a:solidFill>
              <a:effectLst/>
              <a:latin typeface="Microsoft YaHei" panose="020B0503020204020204" pitchFamily="34" charset="-122"/>
              <a:ea typeface="Microsoft YaHei" panose="020B0503020204020204" pitchFamily="34" charset="-122"/>
            </a:endParaRPr>
          </a:p>
        </p:txBody>
      </p:sp>
      <p:pic>
        <p:nvPicPr>
          <p:cNvPr id="16" name="图片 15">
            <a:extLst>
              <a:ext uri="{FF2B5EF4-FFF2-40B4-BE49-F238E27FC236}">
                <a16:creationId xmlns:a16="http://schemas.microsoft.com/office/drawing/2014/main" id="{B050B3A7-8760-9A43-A980-02115B661D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62060" y="2887342"/>
            <a:ext cx="2442096" cy="1377122"/>
          </a:xfrm>
          <a:prstGeom prst="rect">
            <a:avLst/>
          </a:prstGeom>
        </p:spPr>
      </p:pic>
    </p:spTree>
    <p:extLst>
      <p:ext uri="{BB962C8B-B14F-4D97-AF65-F5344CB8AC3E}">
        <p14:creationId xmlns:p14="http://schemas.microsoft.com/office/powerpoint/2010/main" val="41514471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3"/>
          <p:cNvCxnSpPr/>
          <p:nvPr/>
        </p:nvCxnSpPr>
        <p:spPr bwMode="auto">
          <a:xfrm>
            <a:off x="2437449" y="2568556"/>
            <a:ext cx="5182551" cy="0"/>
          </a:xfrm>
          <a:prstGeom prst="line">
            <a:avLst/>
          </a:prstGeom>
          <a:solidFill>
            <a:schemeClr val="accent1"/>
          </a:solidFill>
          <a:ln w="9525" cap="flat" cmpd="sng" algn="ctr">
            <a:solidFill>
              <a:schemeClr val="accent5"/>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3" name="组合 7"/>
          <p:cNvGrpSpPr/>
          <p:nvPr/>
        </p:nvGrpSpPr>
        <p:grpSpPr>
          <a:xfrm>
            <a:off x="761525" y="1733550"/>
            <a:ext cx="1725732" cy="1731170"/>
            <a:chOff x="6609209" y="790981"/>
            <a:chExt cx="2301875" cy="2308226"/>
          </a:xfrm>
        </p:grpSpPr>
        <p:sp>
          <p:nvSpPr>
            <p:cNvPr id="4" name="Oval 5"/>
            <p:cNvSpPr>
              <a:spLocks noChangeArrowheads="1"/>
            </p:cNvSpPr>
            <p:nvPr/>
          </p:nvSpPr>
          <p:spPr bwMode="auto">
            <a:xfrm>
              <a:off x="6609209" y="790981"/>
              <a:ext cx="2301875" cy="2308226"/>
            </a:xfrm>
            <a:prstGeom prst="ellipse">
              <a:avLst/>
            </a:prstGeom>
            <a:solidFill>
              <a:srgbClr val="EEF0F0"/>
            </a:solidFill>
            <a:ln w="28575">
              <a:gradFill flip="none" rotWithShape="1">
                <a:gsLst>
                  <a:gs pos="0">
                    <a:srgbClr val="FFFFFF"/>
                  </a:gs>
                  <a:gs pos="100000">
                    <a:srgbClr val="D9D9DA"/>
                  </a:gs>
                </a:gsLst>
                <a:lin ang="2700000" scaled="0"/>
                <a:tileRect/>
              </a:gradFill>
            </a:ln>
            <a:effectLst>
              <a:outerShdw blurRad="279400" dist="76200" dir="2700000" sx="101000" sy="101000" algn="tl"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solidFill>
                  <a:schemeClr val="lt1"/>
                </a:solidFill>
              </a:endParaRPr>
            </a:p>
          </p:txBody>
        </p:sp>
        <p:sp>
          <p:nvSpPr>
            <p:cNvPr id="5" name="Freeform 6"/>
            <p:cNvSpPr>
              <a:spLocks noEditPoints="1"/>
            </p:cNvSpPr>
            <p:nvPr/>
          </p:nvSpPr>
          <p:spPr bwMode="auto">
            <a:xfrm>
              <a:off x="6733033" y="914806"/>
              <a:ext cx="2054225" cy="2058987"/>
            </a:xfrm>
            <a:custGeom>
              <a:avLst/>
              <a:gdLst>
                <a:gd name="T0" fmla="*/ 1653 w 3306"/>
                <a:gd name="T1" fmla="*/ 0 h 3306"/>
                <a:gd name="T2" fmla="*/ 3306 w 3306"/>
                <a:gd name="T3" fmla="*/ 1653 h 3306"/>
                <a:gd name="T4" fmla="*/ 1653 w 3306"/>
                <a:gd name="T5" fmla="*/ 3306 h 3306"/>
                <a:gd name="T6" fmla="*/ 0 w 3306"/>
                <a:gd name="T7" fmla="*/ 1653 h 3306"/>
                <a:gd name="T8" fmla="*/ 1653 w 3306"/>
                <a:gd name="T9" fmla="*/ 0 h 3306"/>
                <a:gd name="T10" fmla="*/ 1653 w 3306"/>
                <a:gd name="T11" fmla="*/ 112 h 3306"/>
                <a:gd name="T12" fmla="*/ 3193 w 3306"/>
                <a:gd name="T13" fmla="*/ 1653 h 3306"/>
                <a:gd name="T14" fmla="*/ 1653 w 3306"/>
                <a:gd name="T15" fmla="*/ 3193 h 3306"/>
                <a:gd name="T16" fmla="*/ 112 w 3306"/>
                <a:gd name="T17" fmla="*/ 1653 h 3306"/>
                <a:gd name="T18" fmla="*/ 1653 w 3306"/>
                <a:gd name="T19" fmla="*/ 112 h 3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6" h="3306">
                  <a:moveTo>
                    <a:pt x="1653" y="0"/>
                  </a:moveTo>
                  <a:cubicBezTo>
                    <a:pt x="2565" y="0"/>
                    <a:pt x="3306" y="740"/>
                    <a:pt x="3306" y="1653"/>
                  </a:cubicBezTo>
                  <a:cubicBezTo>
                    <a:pt x="3306" y="2565"/>
                    <a:pt x="2565" y="3306"/>
                    <a:pt x="1653" y="3306"/>
                  </a:cubicBezTo>
                  <a:cubicBezTo>
                    <a:pt x="740" y="3306"/>
                    <a:pt x="0" y="2565"/>
                    <a:pt x="0" y="1653"/>
                  </a:cubicBezTo>
                  <a:cubicBezTo>
                    <a:pt x="0" y="740"/>
                    <a:pt x="740" y="0"/>
                    <a:pt x="1653" y="0"/>
                  </a:cubicBezTo>
                  <a:close/>
                  <a:moveTo>
                    <a:pt x="1653" y="112"/>
                  </a:moveTo>
                  <a:cubicBezTo>
                    <a:pt x="2503" y="112"/>
                    <a:pt x="3193" y="802"/>
                    <a:pt x="3193" y="1653"/>
                  </a:cubicBezTo>
                  <a:cubicBezTo>
                    <a:pt x="3193" y="2503"/>
                    <a:pt x="2503" y="3193"/>
                    <a:pt x="1653" y="3193"/>
                  </a:cubicBezTo>
                  <a:cubicBezTo>
                    <a:pt x="802" y="3193"/>
                    <a:pt x="112" y="2503"/>
                    <a:pt x="112" y="1653"/>
                  </a:cubicBezTo>
                  <a:cubicBezTo>
                    <a:pt x="112" y="802"/>
                    <a:pt x="802" y="112"/>
                    <a:pt x="1653" y="112"/>
                  </a:cubicBezTo>
                  <a:close/>
                </a:path>
              </a:pathLst>
            </a:custGeom>
            <a:solidFill>
              <a:schemeClr val="accent5"/>
            </a:solidFill>
            <a:ln w="28575">
              <a:noFill/>
            </a:ln>
            <a:effectLst>
              <a:outerShdw blurRad="279400" dist="76200" dir="2700000" sx="101000" sy="101000" algn="tl"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solidFill>
                  <a:schemeClr val="lt1"/>
                </a:solidFill>
              </a:endParaRPr>
            </a:p>
          </p:txBody>
        </p:sp>
      </p:grpSp>
      <p:sp>
        <p:nvSpPr>
          <p:cNvPr id="6" name="TextBox 5"/>
          <p:cNvSpPr txBox="1"/>
          <p:nvPr/>
        </p:nvSpPr>
        <p:spPr>
          <a:xfrm>
            <a:off x="2682902" y="1956556"/>
            <a:ext cx="4691645" cy="623229"/>
          </a:xfrm>
          <a:prstGeom prst="rect">
            <a:avLst/>
          </a:prstGeom>
          <a:noFill/>
        </p:spPr>
        <p:txBody>
          <a:bodyPr wrap="square" lIns="68562" tIns="34281" rIns="68562" bIns="34281" rtlCol="0">
            <a:spAutoFit/>
          </a:bodyPr>
          <a:lstStyle/>
          <a:p>
            <a:pPr algn="ctr"/>
            <a:r>
              <a:rPr lang="en-US" altLang="zh-CN" sz="3600" b="1" dirty="0">
                <a:solidFill>
                  <a:schemeClr val="accent5"/>
                </a:solidFill>
                <a:latin typeface="微软雅黑" panose="020B0503020204020204" pitchFamily="34" charset="-122"/>
                <a:ea typeface="微软雅黑" panose="020B0503020204020204" pitchFamily="34" charset="-122"/>
              </a:rPr>
              <a:t>spring-admin</a:t>
            </a:r>
            <a:endParaRPr lang="zh-CN" altLang="en-US" sz="3600" b="1" dirty="0">
              <a:solidFill>
                <a:schemeClr val="accent5"/>
              </a:solidFill>
              <a:latin typeface="微软雅黑" panose="020B0503020204020204" pitchFamily="34" charset="-122"/>
              <a:ea typeface="微软雅黑" panose="020B0503020204020204" pitchFamily="34" charset="-122"/>
            </a:endParaRPr>
          </a:p>
        </p:txBody>
      </p:sp>
      <p:sp>
        <p:nvSpPr>
          <p:cNvPr id="15" name="TextBox 79"/>
          <p:cNvSpPr txBox="1"/>
          <p:nvPr/>
        </p:nvSpPr>
        <p:spPr>
          <a:xfrm>
            <a:off x="1273749" y="2190750"/>
            <a:ext cx="789319" cy="838691"/>
          </a:xfrm>
          <a:prstGeom prst="rect">
            <a:avLst/>
          </a:prstGeom>
          <a:noFill/>
        </p:spPr>
        <p:txBody>
          <a:bodyPr wrap="none" lIns="68580" tIns="34290" rIns="68580" bIns="34290" rtlCol="0">
            <a:spAutoFit/>
          </a:bodyPr>
          <a:lstStyle/>
          <a:p>
            <a:pPr algn="ctr"/>
            <a:r>
              <a:rPr lang="en-US" altLang="zh-CN" sz="5000" b="1" dirty="0">
                <a:solidFill>
                  <a:schemeClr val="accent5"/>
                </a:solidFill>
              </a:rPr>
              <a:t>07</a:t>
            </a:r>
            <a:endParaRPr lang="en-US" sz="5000" b="1" dirty="0">
              <a:solidFill>
                <a:schemeClr val="accent5"/>
              </a:solidFill>
            </a:endParaRPr>
          </a:p>
        </p:txBody>
      </p:sp>
    </p:spTree>
    <p:extLst>
      <p:ext uri="{BB962C8B-B14F-4D97-AF65-F5344CB8AC3E}">
        <p14:creationId xmlns:p14="http://schemas.microsoft.com/office/powerpoint/2010/main" val="12929336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C52F66-C0C7-FF49-B0E0-5A4A17BA6A4B}"/>
              </a:ext>
            </a:extLst>
          </p:cNvPr>
          <p:cNvSpPr>
            <a:spLocks noGrp="1"/>
          </p:cNvSpPr>
          <p:nvPr>
            <p:ph type="title"/>
          </p:nvPr>
        </p:nvSpPr>
        <p:spPr/>
        <p:txBody>
          <a:bodyPr/>
          <a:lstStyle/>
          <a:p>
            <a:r>
              <a:rPr kumimoji="1" lang="en-US" altLang="zh-CN"/>
              <a:t>Spring-admin</a:t>
            </a:r>
            <a:endParaRPr kumimoji="1" lang="zh-CN" altLang="en-US"/>
          </a:p>
        </p:txBody>
      </p:sp>
      <p:sp>
        <p:nvSpPr>
          <p:cNvPr id="3" name="矩形 2">
            <a:extLst>
              <a:ext uri="{FF2B5EF4-FFF2-40B4-BE49-F238E27FC236}">
                <a16:creationId xmlns:a16="http://schemas.microsoft.com/office/drawing/2014/main" id="{C86DE3AE-9D81-2446-AEC8-1CF2BB6715E7}"/>
              </a:ext>
            </a:extLst>
          </p:cNvPr>
          <p:cNvSpPr/>
          <p:nvPr/>
        </p:nvSpPr>
        <p:spPr>
          <a:xfrm>
            <a:off x="611560" y="843558"/>
            <a:ext cx="6862108" cy="1895455"/>
          </a:xfrm>
          <a:prstGeom prst="rect">
            <a:avLst/>
          </a:prstGeom>
        </p:spPr>
        <p:txBody>
          <a:bodyPr wrap="square">
            <a:spAutoFit/>
          </a:bodyPr>
          <a:lstStyle/>
          <a:p>
            <a:pPr marL="285750" indent="-285750">
              <a:lnSpc>
                <a:spcPct val="150000"/>
              </a:lnSpc>
              <a:buFont typeface="Wingdings" pitchFamily="2" charset="2"/>
              <a:buChar char="p"/>
            </a:pPr>
            <a:r>
              <a:rPr lang="en" altLang="zh-CN" sz="1600" b="0" i="0" u="none" strike="noStrike">
                <a:solidFill>
                  <a:srgbClr val="2C3E50"/>
                </a:solidFill>
                <a:effectLst/>
                <a:latin typeface="Microsoft YaHei" panose="020B0503020204020204" pitchFamily="34" charset="-122"/>
                <a:ea typeface="Microsoft YaHei" panose="020B0503020204020204" pitchFamily="34" charset="-122"/>
              </a:rPr>
              <a:t>Spring Boot Admin</a:t>
            </a:r>
            <a:r>
              <a:rPr lang="zh-CN" altLang="en-US" sz="1600" b="0" i="0" u="none" strike="noStrike">
                <a:solidFill>
                  <a:srgbClr val="2C3E50"/>
                </a:solidFill>
                <a:effectLst/>
                <a:latin typeface="Microsoft YaHei" panose="020B0503020204020204" pitchFamily="34" charset="-122"/>
                <a:ea typeface="Microsoft YaHei" panose="020B0503020204020204" pitchFamily="34" charset="-122"/>
              </a:rPr>
              <a:t>用来管理和监控</a:t>
            </a:r>
            <a:r>
              <a:rPr lang="en" altLang="zh-CN" sz="1600" b="0" i="0" u="none" strike="noStrike">
                <a:solidFill>
                  <a:srgbClr val="2C3E50"/>
                </a:solidFill>
                <a:effectLst/>
                <a:latin typeface="Microsoft YaHei" panose="020B0503020204020204" pitchFamily="34" charset="-122"/>
                <a:ea typeface="Microsoft YaHei" panose="020B0503020204020204" pitchFamily="34" charset="-122"/>
              </a:rPr>
              <a:t>Spring Boot</a:t>
            </a:r>
            <a:r>
              <a:rPr lang="zh-CN" altLang="en-US" sz="1600" b="0" i="0" u="none" strike="noStrike">
                <a:solidFill>
                  <a:srgbClr val="2C3E50"/>
                </a:solidFill>
                <a:effectLst/>
                <a:latin typeface="Microsoft YaHei" panose="020B0503020204020204" pitchFamily="34" charset="-122"/>
                <a:ea typeface="Microsoft YaHei" panose="020B0503020204020204" pitchFamily="34" charset="-122"/>
              </a:rPr>
              <a:t>应用程序</a:t>
            </a:r>
          </a:p>
          <a:p>
            <a:pPr marL="285750" indent="-285750">
              <a:lnSpc>
                <a:spcPct val="150000"/>
              </a:lnSpc>
              <a:buFont typeface="Wingdings" pitchFamily="2" charset="2"/>
              <a:buChar char="p"/>
            </a:pPr>
            <a:r>
              <a:rPr lang="zh-CN" altLang="en-US" sz="1600" b="0" i="0" u="none" strike="noStrike">
                <a:solidFill>
                  <a:srgbClr val="2C3E50"/>
                </a:solidFill>
                <a:effectLst/>
                <a:latin typeface="Microsoft YaHei" panose="020B0503020204020204" pitchFamily="34" charset="-122"/>
                <a:ea typeface="Microsoft YaHei" panose="020B0503020204020204" pitchFamily="34" charset="-122"/>
              </a:rPr>
              <a:t>应用程序向我们的</a:t>
            </a:r>
            <a:r>
              <a:rPr lang="en" altLang="zh-CN" sz="1600" b="0" i="0" u="none" strike="noStrike">
                <a:solidFill>
                  <a:srgbClr val="2C3E50"/>
                </a:solidFill>
                <a:effectLst/>
                <a:latin typeface="Microsoft YaHei" panose="020B0503020204020204" pitchFamily="34" charset="-122"/>
                <a:ea typeface="Microsoft YaHei" panose="020B0503020204020204" pitchFamily="34" charset="-122"/>
              </a:rPr>
              <a:t>Spring Boot Admin Client</a:t>
            </a:r>
            <a:r>
              <a:rPr lang="zh-CN" altLang="en-US" sz="1600" b="0" i="0" u="none" strike="noStrike">
                <a:solidFill>
                  <a:srgbClr val="2C3E50"/>
                </a:solidFill>
                <a:effectLst/>
                <a:latin typeface="Microsoft YaHei" panose="020B0503020204020204" pitchFamily="34" charset="-122"/>
                <a:ea typeface="Microsoft YaHei" panose="020B0503020204020204" pitchFamily="34" charset="-122"/>
              </a:rPr>
              <a:t>注册（通过</a:t>
            </a:r>
            <a:r>
              <a:rPr lang="en" altLang="zh-CN" sz="1600" b="0" i="0" u="none" strike="noStrike">
                <a:solidFill>
                  <a:srgbClr val="2C3E50"/>
                </a:solidFill>
                <a:effectLst/>
                <a:latin typeface="Microsoft YaHei" panose="020B0503020204020204" pitchFamily="34" charset="-122"/>
                <a:ea typeface="Microsoft YaHei" panose="020B0503020204020204" pitchFamily="34" charset="-122"/>
              </a:rPr>
              <a:t>HTTP</a:t>
            </a:r>
            <a:r>
              <a:rPr lang="zh-CN" altLang="en" sz="1600" b="0" i="0" u="none" strike="noStrike">
                <a:solidFill>
                  <a:srgbClr val="2C3E50"/>
                </a:solidFill>
                <a:effectLst/>
                <a:latin typeface="Microsoft YaHei" panose="020B0503020204020204" pitchFamily="34" charset="-122"/>
                <a:ea typeface="Microsoft YaHei" panose="020B0503020204020204" pitchFamily="34" charset="-122"/>
              </a:rPr>
              <a:t>）</a:t>
            </a:r>
            <a:r>
              <a:rPr lang="zh-CN" altLang="en-US" sz="1600" b="0" i="0" u="none" strike="noStrike">
                <a:solidFill>
                  <a:srgbClr val="2C3E50"/>
                </a:solidFill>
                <a:effectLst/>
                <a:latin typeface="Microsoft YaHei" panose="020B0503020204020204" pitchFamily="34" charset="-122"/>
                <a:ea typeface="Microsoft YaHei" panose="020B0503020204020204" pitchFamily="34" charset="-122"/>
              </a:rPr>
              <a:t>或使用</a:t>
            </a:r>
            <a:r>
              <a:rPr lang="en" altLang="zh-CN" sz="1600" b="0" i="0" u="none" strike="noStrike">
                <a:solidFill>
                  <a:srgbClr val="2C3E50"/>
                </a:solidFill>
                <a:effectLst/>
                <a:latin typeface="Microsoft YaHei" panose="020B0503020204020204" pitchFamily="34" charset="-122"/>
                <a:ea typeface="Microsoft YaHei" panose="020B0503020204020204" pitchFamily="34" charset="-122"/>
              </a:rPr>
              <a:t>SpringCloud®</a:t>
            </a:r>
            <a:r>
              <a:rPr lang="zh-CN" altLang="en" sz="1600" b="0" i="0" u="none" strike="noStrike">
                <a:solidFill>
                  <a:srgbClr val="2C3E50"/>
                </a:solidFill>
                <a:effectLst/>
                <a:latin typeface="Microsoft YaHei" panose="020B0503020204020204" pitchFamily="34" charset="-122"/>
                <a:ea typeface="Microsoft YaHei" panose="020B0503020204020204" pitchFamily="34" charset="-122"/>
              </a:rPr>
              <a:t>（</a:t>
            </a:r>
            <a:r>
              <a:rPr lang="zh-CN" altLang="en-US" sz="1600" b="0" i="0" u="none" strike="noStrike">
                <a:solidFill>
                  <a:srgbClr val="2C3E50"/>
                </a:solidFill>
                <a:effectLst/>
                <a:latin typeface="Microsoft YaHei" panose="020B0503020204020204" pitchFamily="34" charset="-122"/>
                <a:ea typeface="Microsoft YaHei" panose="020B0503020204020204" pitchFamily="34" charset="-122"/>
              </a:rPr>
              <a:t>例如</a:t>
            </a:r>
            <a:r>
              <a:rPr lang="en" altLang="zh-CN" sz="1600" b="0" i="0" u="none" strike="noStrike">
                <a:solidFill>
                  <a:srgbClr val="2C3E50"/>
                </a:solidFill>
                <a:effectLst/>
                <a:latin typeface="Microsoft YaHei" panose="020B0503020204020204" pitchFamily="34" charset="-122"/>
                <a:ea typeface="Microsoft YaHei" panose="020B0503020204020204" pitchFamily="34" charset="-122"/>
              </a:rPr>
              <a:t>Eureka</a:t>
            </a:r>
            <a:r>
              <a:rPr lang="zh-CN" altLang="en" sz="1600" b="0" i="0" u="none" strike="noStrike">
                <a:solidFill>
                  <a:srgbClr val="2C3E50"/>
                </a:solidFill>
                <a:effectLst/>
                <a:latin typeface="Microsoft YaHei" panose="020B0503020204020204" pitchFamily="34" charset="-122"/>
                <a:ea typeface="Microsoft YaHei" panose="020B0503020204020204" pitchFamily="34" charset="-122"/>
              </a:rPr>
              <a:t>，</a:t>
            </a:r>
            <a:r>
              <a:rPr lang="en" altLang="zh-CN" sz="1600" b="0" i="0" u="none" strike="noStrike">
                <a:solidFill>
                  <a:srgbClr val="2C3E50"/>
                </a:solidFill>
                <a:effectLst/>
                <a:latin typeface="Microsoft YaHei" panose="020B0503020204020204" pitchFamily="34" charset="-122"/>
                <a:ea typeface="Microsoft YaHei" panose="020B0503020204020204" pitchFamily="34" charset="-122"/>
              </a:rPr>
              <a:t>Consul</a:t>
            </a:r>
            <a:r>
              <a:rPr lang="zh-CN" altLang="en" sz="1600" b="0" i="0" u="none" strike="noStrike">
                <a:solidFill>
                  <a:srgbClr val="2C3E50"/>
                </a:solidFill>
                <a:effectLst/>
                <a:latin typeface="Microsoft YaHei" panose="020B0503020204020204" pitchFamily="34" charset="-122"/>
                <a:ea typeface="Microsoft YaHei" panose="020B0503020204020204" pitchFamily="34" charset="-122"/>
              </a:rPr>
              <a:t>）</a:t>
            </a:r>
            <a:r>
              <a:rPr lang="zh-CN" altLang="en-US" sz="1600" b="0" i="0" u="none" strike="noStrike">
                <a:solidFill>
                  <a:srgbClr val="2C3E50"/>
                </a:solidFill>
                <a:effectLst/>
                <a:latin typeface="Microsoft YaHei" panose="020B0503020204020204" pitchFamily="34" charset="-122"/>
                <a:ea typeface="Microsoft YaHei" panose="020B0503020204020204" pitchFamily="34" charset="-122"/>
              </a:rPr>
              <a:t>发现</a:t>
            </a:r>
          </a:p>
          <a:p>
            <a:pPr marL="285750" indent="-285750">
              <a:lnSpc>
                <a:spcPct val="150000"/>
              </a:lnSpc>
              <a:buFont typeface="Wingdings" pitchFamily="2" charset="2"/>
              <a:buChar char="p"/>
            </a:pPr>
            <a:r>
              <a:rPr lang="en" altLang="zh-CN" sz="1600" b="0" i="0" u="none" strike="noStrike">
                <a:solidFill>
                  <a:srgbClr val="2C3E50"/>
                </a:solidFill>
                <a:effectLst/>
                <a:latin typeface="Microsoft YaHei" panose="020B0503020204020204" pitchFamily="34" charset="-122"/>
                <a:ea typeface="Microsoft YaHei" panose="020B0503020204020204" pitchFamily="34" charset="-122"/>
              </a:rPr>
              <a:t>UI</a:t>
            </a:r>
            <a:r>
              <a:rPr lang="zh-CN" altLang="en-US" sz="1600" b="0" i="0" u="none" strike="noStrike">
                <a:solidFill>
                  <a:srgbClr val="2C3E50"/>
                </a:solidFill>
                <a:effectLst/>
                <a:latin typeface="Microsoft YaHei" panose="020B0503020204020204" pitchFamily="34" charset="-122"/>
                <a:ea typeface="Microsoft YaHei" panose="020B0503020204020204" pitchFamily="34" charset="-122"/>
              </a:rPr>
              <a:t>是</a:t>
            </a:r>
            <a:r>
              <a:rPr lang="en" altLang="zh-CN" sz="1600" b="0" i="0" u="none" strike="noStrike">
                <a:solidFill>
                  <a:srgbClr val="2C3E50"/>
                </a:solidFill>
                <a:effectLst/>
                <a:latin typeface="Microsoft YaHei" panose="020B0503020204020204" pitchFamily="34" charset="-122"/>
                <a:ea typeface="Microsoft YaHei" panose="020B0503020204020204" pitchFamily="34" charset="-122"/>
              </a:rPr>
              <a:t>Spring Boot Actuator</a:t>
            </a:r>
            <a:r>
              <a:rPr lang="zh-CN" altLang="en-US" sz="1600" b="0" i="0" u="none" strike="noStrike">
                <a:solidFill>
                  <a:srgbClr val="2C3E50"/>
                </a:solidFill>
                <a:effectLst/>
                <a:latin typeface="Microsoft YaHei" panose="020B0503020204020204" pitchFamily="34" charset="-122"/>
                <a:ea typeface="Microsoft YaHei" panose="020B0503020204020204" pitchFamily="34" charset="-122"/>
              </a:rPr>
              <a:t>端点上的</a:t>
            </a:r>
            <a:r>
              <a:rPr lang="en" altLang="zh-CN" sz="1600" b="0" i="0" u="none" strike="noStrike">
                <a:solidFill>
                  <a:srgbClr val="2C3E50"/>
                </a:solidFill>
                <a:effectLst/>
                <a:latin typeface="Microsoft YaHei" panose="020B0503020204020204" pitchFamily="34" charset="-122"/>
                <a:ea typeface="Microsoft YaHei" panose="020B0503020204020204" pitchFamily="34" charset="-122"/>
              </a:rPr>
              <a:t>Vue.js</a:t>
            </a:r>
            <a:r>
              <a:rPr lang="zh-CN" altLang="en-US" sz="1600" b="0" i="0" u="none" strike="noStrike">
                <a:solidFill>
                  <a:srgbClr val="2C3E50"/>
                </a:solidFill>
                <a:effectLst/>
                <a:latin typeface="Microsoft YaHei" panose="020B0503020204020204" pitchFamily="34" charset="-122"/>
                <a:ea typeface="Microsoft YaHei" panose="020B0503020204020204" pitchFamily="34" charset="-122"/>
              </a:rPr>
              <a:t>应用程序</a:t>
            </a:r>
          </a:p>
          <a:p>
            <a:pPr marL="285750" indent="-285750">
              <a:lnSpc>
                <a:spcPct val="150000"/>
              </a:lnSpc>
              <a:buFont typeface="Wingdings" pitchFamily="2" charset="2"/>
              <a:buChar char="p"/>
            </a:pPr>
            <a:r>
              <a:rPr lang="en" altLang="zh-CN" sz="1600" b="0" i="0" u="none" strike="noStrike">
                <a:solidFill>
                  <a:srgbClr val="2C3E50"/>
                </a:solidFill>
                <a:effectLst/>
                <a:latin typeface="Microsoft YaHei" panose="020B0503020204020204" pitchFamily="34" charset="-122"/>
                <a:ea typeface="Microsoft YaHei" panose="020B0503020204020204" pitchFamily="34" charset="-122"/>
              </a:rPr>
              <a:t>Server</a:t>
            </a:r>
            <a:r>
              <a:rPr lang="zh-CN" altLang="en-US" sz="1600" b="0" i="0" u="none" strike="noStrike">
                <a:solidFill>
                  <a:srgbClr val="2C3E50"/>
                </a:solidFill>
                <a:effectLst/>
                <a:latin typeface="Microsoft YaHei" panose="020B0503020204020204" pitchFamily="34" charset="-122"/>
                <a:ea typeface="Microsoft YaHei" panose="020B0503020204020204" pitchFamily="34" charset="-122"/>
              </a:rPr>
              <a:t>和</a:t>
            </a:r>
            <a:r>
              <a:rPr lang="en" altLang="zh-CN" sz="1600" b="0" i="0" u="none" strike="noStrike">
                <a:solidFill>
                  <a:srgbClr val="2C3E50"/>
                </a:solidFill>
                <a:effectLst/>
                <a:latin typeface="Microsoft YaHei" panose="020B0503020204020204" pitchFamily="34" charset="-122"/>
                <a:ea typeface="Microsoft YaHei" panose="020B0503020204020204" pitchFamily="34" charset="-122"/>
              </a:rPr>
              <a:t>Client</a:t>
            </a:r>
            <a:r>
              <a:rPr lang="zh-CN" altLang="en" sz="1600" b="0" i="0" u="none" strike="noStrike">
                <a:solidFill>
                  <a:srgbClr val="2C3E50"/>
                </a:solidFill>
                <a:effectLst/>
                <a:latin typeface="Microsoft YaHei" panose="020B0503020204020204" pitchFamily="34" charset="-122"/>
                <a:ea typeface="Microsoft YaHei" panose="020B0503020204020204" pitchFamily="34" charset="-122"/>
              </a:rPr>
              <a:t>可以</a:t>
            </a:r>
            <a:r>
              <a:rPr lang="zh-CN" altLang="en-US" sz="1600" b="0" i="0" u="none" strike="noStrike">
                <a:solidFill>
                  <a:srgbClr val="2C3E50"/>
                </a:solidFill>
                <a:effectLst/>
                <a:latin typeface="Microsoft YaHei" panose="020B0503020204020204" pitchFamily="34" charset="-122"/>
                <a:ea typeface="Microsoft YaHei" panose="020B0503020204020204" pitchFamily="34" charset="-122"/>
              </a:rPr>
              <a:t>在一个同一个项目中</a:t>
            </a:r>
          </a:p>
        </p:txBody>
      </p:sp>
      <p:pic>
        <p:nvPicPr>
          <p:cNvPr id="5" name="图片 4">
            <a:extLst>
              <a:ext uri="{FF2B5EF4-FFF2-40B4-BE49-F238E27FC236}">
                <a16:creationId xmlns:a16="http://schemas.microsoft.com/office/drawing/2014/main" id="{35BE4E22-ED2E-0048-8C91-B5A8F10C0E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6714" y="2931790"/>
            <a:ext cx="2771800" cy="1495003"/>
          </a:xfrm>
          <a:prstGeom prst="rect">
            <a:avLst/>
          </a:prstGeom>
        </p:spPr>
      </p:pic>
    </p:spTree>
    <p:extLst>
      <p:ext uri="{BB962C8B-B14F-4D97-AF65-F5344CB8AC3E}">
        <p14:creationId xmlns:p14="http://schemas.microsoft.com/office/powerpoint/2010/main" val="12703468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990920-F6C6-CF40-B8AE-E4C3F9BCDD45}"/>
              </a:ext>
            </a:extLst>
          </p:cNvPr>
          <p:cNvSpPr>
            <a:spLocks noGrp="1"/>
          </p:cNvSpPr>
          <p:nvPr>
            <p:ph type="title"/>
          </p:nvPr>
        </p:nvSpPr>
        <p:spPr/>
        <p:txBody>
          <a:bodyPr/>
          <a:lstStyle/>
          <a:p>
            <a:r>
              <a:rPr kumimoji="1" lang="en-US" altLang="zh-CN"/>
              <a:t>Spring-admin</a:t>
            </a:r>
            <a:endParaRPr kumimoji="1" lang="zh-CN" altLang="en-US"/>
          </a:p>
        </p:txBody>
      </p:sp>
      <p:pic>
        <p:nvPicPr>
          <p:cNvPr id="6" name="图片 5">
            <a:extLst>
              <a:ext uri="{FF2B5EF4-FFF2-40B4-BE49-F238E27FC236}">
                <a16:creationId xmlns:a16="http://schemas.microsoft.com/office/drawing/2014/main" id="{0E29693B-B6DA-6E43-B6CA-9806EA7DF5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1753" y="771550"/>
            <a:ext cx="6233590" cy="3616022"/>
          </a:xfrm>
          <a:prstGeom prst="rect">
            <a:avLst/>
          </a:prstGeom>
        </p:spPr>
      </p:pic>
    </p:spTree>
    <p:extLst>
      <p:ext uri="{BB962C8B-B14F-4D97-AF65-F5344CB8AC3E}">
        <p14:creationId xmlns:p14="http://schemas.microsoft.com/office/powerpoint/2010/main" val="11976024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37118D-DC2B-5747-A608-8B726BA52C3F}"/>
              </a:ext>
            </a:extLst>
          </p:cNvPr>
          <p:cNvSpPr>
            <a:spLocks noGrp="1"/>
          </p:cNvSpPr>
          <p:nvPr>
            <p:ph type="title"/>
          </p:nvPr>
        </p:nvSpPr>
        <p:spPr/>
        <p:txBody>
          <a:bodyPr/>
          <a:lstStyle/>
          <a:p>
            <a:endParaRPr kumimoji="1" lang="zh-CN" altLang="en-US"/>
          </a:p>
        </p:txBody>
      </p:sp>
      <p:sp>
        <p:nvSpPr>
          <p:cNvPr id="3" name="矩形 2">
            <a:extLst>
              <a:ext uri="{FF2B5EF4-FFF2-40B4-BE49-F238E27FC236}">
                <a16:creationId xmlns:a16="http://schemas.microsoft.com/office/drawing/2014/main" id="{A3F5B741-1223-474A-925B-FAA511E23B2C}"/>
              </a:ext>
            </a:extLst>
          </p:cNvPr>
          <p:cNvSpPr/>
          <p:nvPr/>
        </p:nvSpPr>
        <p:spPr>
          <a:xfrm>
            <a:off x="323528" y="627534"/>
            <a:ext cx="5040560" cy="3970318"/>
          </a:xfrm>
          <a:prstGeom prst="rect">
            <a:avLst/>
          </a:prstGeom>
        </p:spPr>
        <p:txBody>
          <a:bodyPr wrap="square">
            <a:spAutoFit/>
          </a:bodyPr>
          <a:lstStyle/>
          <a:p>
            <a:r>
              <a:rPr lang="en" altLang="zh-CN" sz="1200" b="1" i="0" u="none" strike="noStrike">
                <a:solidFill>
                  <a:srgbClr val="2C3E50"/>
                </a:solidFill>
                <a:effectLst/>
                <a:latin typeface="Microsoft YaHei" panose="020B0503020204020204" pitchFamily="34" charset="-122"/>
                <a:ea typeface="Microsoft YaHei" panose="020B0503020204020204" pitchFamily="34" charset="-122"/>
              </a:rPr>
              <a:t>pom.xml</a:t>
            </a:r>
            <a:r>
              <a:rPr lang="zh-CN" altLang="en-US" sz="1200" b="1" i="0" u="none" strike="noStrike">
                <a:solidFill>
                  <a:srgbClr val="2C3E50"/>
                </a:solidFill>
                <a:effectLst/>
                <a:latin typeface="Microsoft YaHei" panose="020B0503020204020204" pitchFamily="34" charset="-122"/>
                <a:ea typeface="Microsoft YaHei" panose="020B0503020204020204" pitchFamily="34" charset="-122"/>
              </a:rPr>
              <a:t>依赖</a:t>
            </a:r>
          </a:p>
          <a:p>
            <a:r>
              <a:rPr lang="en" altLang="zh-CN" sz="1200">
                <a:effectLst/>
                <a:latin typeface="Microsoft YaHei" panose="020B0503020204020204" pitchFamily="34" charset="-122"/>
                <a:ea typeface="Microsoft YaHei" panose="020B0503020204020204" pitchFamily="34" charset="-122"/>
              </a:rPr>
              <a:t>spring boot admin</a:t>
            </a:r>
            <a:r>
              <a:rPr lang="zh-CN" altLang="en-US" sz="1200">
                <a:effectLst/>
                <a:latin typeface="Microsoft YaHei" panose="020B0503020204020204" pitchFamily="34" charset="-122"/>
                <a:ea typeface="Microsoft YaHei" panose="020B0503020204020204" pitchFamily="34" charset="-122"/>
              </a:rPr>
              <a:t>版本声明，与</a:t>
            </a:r>
            <a:r>
              <a:rPr lang="en" altLang="zh-CN" sz="1200">
                <a:effectLst/>
                <a:latin typeface="Microsoft YaHei" panose="020B0503020204020204" pitchFamily="34" charset="-122"/>
                <a:ea typeface="Microsoft YaHei" panose="020B0503020204020204" pitchFamily="34" charset="-122"/>
              </a:rPr>
              <a:t>spring boot</a:t>
            </a:r>
            <a:r>
              <a:rPr lang="zh-CN" altLang="en-US" sz="1200">
                <a:effectLst/>
                <a:latin typeface="Microsoft YaHei" panose="020B0503020204020204" pitchFamily="34" charset="-122"/>
                <a:ea typeface="Microsoft YaHei" panose="020B0503020204020204" pitchFamily="34" charset="-122"/>
              </a:rPr>
              <a:t>版本保持一致</a:t>
            </a:r>
          </a:p>
          <a:p>
            <a:r>
              <a:rPr lang="en-US" altLang="zh-CN" sz="1200" b="0" i="0" u="none" strike="noStrike">
                <a:solidFill>
                  <a:srgbClr val="CCCCCC"/>
                </a:solidFill>
                <a:effectLst/>
                <a:latin typeface="Microsoft YaHei" panose="020B0503020204020204" pitchFamily="34" charset="-122"/>
                <a:ea typeface="Microsoft YaHei" panose="020B0503020204020204" pitchFamily="34" charset="-122"/>
              </a:rPr>
              <a:t>&lt;</a:t>
            </a:r>
            <a:r>
              <a:rPr lang="en" altLang="zh-CN" sz="1200" b="0" i="0" u="none" strike="noStrike">
                <a:solidFill>
                  <a:srgbClr val="E2777A"/>
                </a:solidFill>
                <a:effectLst/>
                <a:latin typeface="Microsoft YaHei" panose="020B0503020204020204" pitchFamily="34" charset="-122"/>
                <a:ea typeface="Microsoft YaHei" panose="020B0503020204020204" pitchFamily="34" charset="-122"/>
              </a:rPr>
              <a:t>spring-boot-admin.version</a:t>
            </a:r>
            <a:r>
              <a:rPr lang="en" altLang="zh-CN" sz="1200" b="0" i="0" u="none" strike="noStrike">
                <a:solidFill>
                  <a:srgbClr val="CCCCCC"/>
                </a:solidFill>
                <a:effectLst/>
                <a:latin typeface="Microsoft YaHei" panose="020B0503020204020204" pitchFamily="34" charset="-122"/>
                <a:ea typeface="Microsoft YaHei" panose="020B0503020204020204" pitchFamily="34" charset="-122"/>
              </a:rPr>
              <a:t>&gt;</a:t>
            </a:r>
            <a:r>
              <a:rPr lang="en" altLang="zh-CN" sz="1200" b="0" i="0" u="none" strike="noStrike">
                <a:solidFill>
                  <a:srgbClr val="2C3E50"/>
                </a:solidFill>
                <a:effectLst/>
                <a:latin typeface="Microsoft YaHei" panose="020B0503020204020204" pitchFamily="34" charset="-122"/>
                <a:ea typeface="Microsoft YaHei" panose="020B0503020204020204" pitchFamily="34" charset="-122"/>
              </a:rPr>
              <a:t>2.1.6</a:t>
            </a:r>
            <a:r>
              <a:rPr lang="en" altLang="zh-CN" sz="1200" b="0" i="0" u="none" strike="noStrike">
                <a:solidFill>
                  <a:srgbClr val="CCCCCC"/>
                </a:solidFill>
                <a:effectLst/>
                <a:latin typeface="Microsoft YaHei" panose="020B0503020204020204" pitchFamily="34" charset="-122"/>
                <a:ea typeface="Microsoft YaHei" panose="020B0503020204020204" pitchFamily="34" charset="-122"/>
              </a:rPr>
              <a:t>&lt;/</a:t>
            </a:r>
            <a:r>
              <a:rPr lang="en" altLang="zh-CN" sz="1200" b="0" i="0" u="none" strike="noStrike">
                <a:solidFill>
                  <a:srgbClr val="E2777A"/>
                </a:solidFill>
                <a:effectLst/>
                <a:latin typeface="Microsoft YaHei" panose="020B0503020204020204" pitchFamily="34" charset="-122"/>
                <a:ea typeface="Microsoft YaHei" panose="020B0503020204020204" pitchFamily="34" charset="-122"/>
              </a:rPr>
              <a:t>spring-boot-admin.version</a:t>
            </a:r>
            <a:r>
              <a:rPr lang="en" altLang="zh-CN" sz="1200" b="0" i="0" u="none" strike="noStrike">
                <a:solidFill>
                  <a:srgbClr val="CCCCCC"/>
                </a:solidFill>
                <a:effectLst/>
                <a:latin typeface="Microsoft YaHei" panose="020B0503020204020204" pitchFamily="34" charset="-122"/>
                <a:ea typeface="Microsoft YaHei" panose="020B0503020204020204" pitchFamily="34" charset="-122"/>
              </a:rPr>
              <a:t>&gt;</a:t>
            </a:r>
            <a:r>
              <a:rPr lang="en" altLang="zh-CN" sz="1200" b="0" i="0" u="none" strike="noStrike">
                <a:solidFill>
                  <a:srgbClr val="2C3E50"/>
                </a:solidFill>
                <a:effectLst/>
                <a:latin typeface="Microsoft YaHei" panose="020B0503020204020204" pitchFamily="34" charset="-122"/>
                <a:ea typeface="Microsoft YaHei" panose="020B0503020204020204" pitchFamily="34" charset="-122"/>
              </a:rPr>
              <a:t> </a:t>
            </a:r>
          </a:p>
          <a:p>
            <a:r>
              <a:rPr lang="zh-CN" altLang="en-US" sz="1200">
                <a:effectLst/>
                <a:latin typeface="Microsoft YaHei" panose="020B0503020204020204" pitchFamily="34" charset="-122"/>
                <a:ea typeface="Microsoft YaHei" panose="020B0503020204020204" pitchFamily="34" charset="-122"/>
              </a:rPr>
              <a:t>引入</a:t>
            </a:r>
            <a:r>
              <a:rPr lang="en" altLang="zh-CN" sz="1200">
                <a:effectLst/>
                <a:latin typeface="Microsoft YaHei" panose="020B0503020204020204" pitchFamily="34" charset="-122"/>
                <a:ea typeface="Microsoft YaHei" panose="020B0503020204020204" pitchFamily="34" charset="-122"/>
              </a:rPr>
              <a:t>spring boot admin server</a:t>
            </a:r>
          </a:p>
          <a:p>
            <a:r>
              <a:rPr lang="en" altLang="zh-CN" sz="1200" b="0" i="0" u="none" strike="noStrike">
                <a:solidFill>
                  <a:srgbClr val="CCCCCC"/>
                </a:solidFill>
                <a:effectLst/>
                <a:latin typeface="Microsoft YaHei" panose="020B0503020204020204" pitchFamily="34" charset="-122"/>
                <a:ea typeface="Microsoft YaHei" panose="020B0503020204020204" pitchFamily="34" charset="-122"/>
              </a:rPr>
              <a:t>&lt;</a:t>
            </a:r>
            <a:r>
              <a:rPr lang="en" altLang="zh-CN" sz="1200" b="0" i="0" u="none" strike="noStrike">
                <a:solidFill>
                  <a:srgbClr val="E2777A"/>
                </a:solidFill>
                <a:effectLst/>
                <a:latin typeface="Microsoft YaHei" panose="020B0503020204020204" pitchFamily="34" charset="-122"/>
                <a:ea typeface="Microsoft YaHei" panose="020B0503020204020204" pitchFamily="34" charset="-122"/>
              </a:rPr>
              <a:t>dependency</a:t>
            </a:r>
            <a:r>
              <a:rPr lang="en" altLang="zh-CN" sz="1200" b="0" i="0" u="none" strike="noStrike">
                <a:solidFill>
                  <a:srgbClr val="CCCCCC"/>
                </a:solidFill>
                <a:effectLst/>
                <a:latin typeface="Microsoft YaHei" panose="020B0503020204020204" pitchFamily="34" charset="-122"/>
                <a:ea typeface="Microsoft YaHei" panose="020B0503020204020204" pitchFamily="34" charset="-122"/>
              </a:rPr>
              <a:t>&gt;</a:t>
            </a:r>
          </a:p>
          <a:p>
            <a:r>
              <a:rPr lang="en" altLang="zh-CN" sz="1200" b="0" i="0" u="none" strike="noStrike">
                <a:solidFill>
                  <a:srgbClr val="2C3E50"/>
                </a:solidFill>
                <a:effectLst/>
                <a:latin typeface="Microsoft YaHei" panose="020B0503020204020204" pitchFamily="34" charset="-122"/>
                <a:ea typeface="Microsoft YaHei" panose="020B0503020204020204" pitchFamily="34" charset="-122"/>
              </a:rPr>
              <a:t> </a:t>
            </a:r>
            <a:r>
              <a:rPr lang="en" altLang="zh-CN" sz="1200" b="0" i="0" u="none" strike="noStrike">
                <a:solidFill>
                  <a:srgbClr val="CCCCCC"/>
                </a:solidFill>
                <a:effectLst/>
                <a:latin typeface="Microsoft YaHei" panose="020B0503020204020204" pitchFamily="34" charset="-122"/>
                <a:ea typeface="Microsoft YaHei" panose="020B0503020204020204" pitchFamily="34" charset="-122"/>
              </a:rPr>
              <a:t>&lt;</a:t>
            </a:r>
            <a:r>
              <a:rPr lang="en" altLang="zh-CN" sz="1200" b="0" i="0" u="none" strike="noStrike">
                <a:solidFill>
                  <a:srgbClr val="E2777A"/>
                </a:solidFill>
                <a:effectLst/>
                <a:latin typeface="Microsoft YaHei" panose="020B0503020204020204" pitchFamily="34" charset="-122"/>
                <a:ea typeface="Microsoft YaHei" panose="020B0503020204020204" pitchFamily="34" charset="-122"/>
              </a:rPr>
              <a:t>groupId</a:t>
            </a:r>
            <a:r>
              <a:rPr lang="en" altLang="zh-CN" sz="1200" b="0" i="0" u="none" strike="noStrike">
                <a:solidFill>
                  <a:srgbClr val="CCCCCC"/>
                </a:solidFill>
                <a:effectLst/>
                <a:latin typeface="Microsoft YaHei" panose="020B0503020204020204" pitchFamily="34" charset="-122"/>
                <a:ea typeface="Microsoft YaHei" panose="020B0503020204020204" pitchFamily="34" charset="-122"/>
              </a:rPr>
              <a:t>&gt;</a:t>
            </a:r>
            <a:r>
              <a:rPr lang="en" altLang="zh-CN" sz="1200" b="0" i="0" u="none" strike="noStrike">
                <a:solidFill>
                  <a:srgbClr val="2C3E50"/>
                </a:solidFill>
                <a:effectLst/>
                <a:latin typeface="Microsoft YaHei" panose="020B0503020204020204" pitchFamily="34" charset="-122"/>
                <a:ea typeface="Microsoft YaHei" panose="020B0503020204020204" pitchFamily="34" charset="-122"/>
              </a:rPr>
              <a:t>de.codecentric</a:t>
            </a:r>
            <a:r>
              <a:rPr lang="en" altLang="zh-CN" sz="1200" b="0" i="0" u="none" strike="noStrike">
                <a:solidFill>
                  <a:srgbClr val="CCCCCC"/>
                </a:solidFill>
                <a:effectLst/>
                <a:latin typeface="Microsoft YaHei" panose="020B0503020204020204" pitchFamily="34" charset="-122"/>
                <a:ea typeface="Microsoft YaHei" panose="020B0503020204020204" pitchFamily="34" charset="-122"/>
              </a:rPr>
              <a:t>&lt;/</a:t>
            </a:r>
            <a:r>
              <a:rPr lang="en" altLang="zh-CN" sz="1200" b="0" i="0" u="none" strike="noStrike">
                <a:solidFill>
                  <a:srgbClr val="E2777A"/>
                </a:solidFill>
                <a:effectLst/>
                <a:latin typeface="Microsoft YaHei" panose="020B0503020204020204" pitchFamily="34" charset="-122"/>
                <a:ea typeface="Microsoft YaHei" panose="020B0503020204020204" pitchFamily="34" charset="-122"/>
              </a:rPr>
              <a:t>groupId</a:t>
            </a:r>
            <a:r>
              <a:rPr lang="en" altLang="zh-CN" sz="1200" b="0" i="0" u="none" strike="noStrike">
                <a:solidFill>
                  <a:srgbClr val="CCCCCC"/>
                </a:solidFill>
                <a:effectLst/>
                <a:latin typeface="Microsoft YaHei" panose="020B0503020204020204" pitchFamily="34" charset="-122"/>
                <a:ea typeface="Microsoft YaHei" panose="020B0503020204020204" pitchFamily="34" charset="-122"/>
              </a:rPr>
              <a:t>&gt;</a:t>
            </a:r>
          </a:p>
          <a:p>
            <a:r>
              <a:rPr lang="en" altLang="zh-CN" sz="1200" b="0" i="0" u="none" strike="noStrike">
                <a:solidFill>
                  <a:srgbClr val="2C3E50"/>
                </a:solidFill>
                <a:effectLst/>
                <a:latin typeface="Microsoft YaHei" panose="020B0503020204020204" pitchFamily="34" charset="-122"/>
                <a:ea typeface="Microsoft YaHei" panose="020B0503020204020204" pitchFamily="34" charset="-122"/>
              </a:rPr>
              <a:t> </a:t>
            </a:r>
            <a:r>
              <a:rPr lang="en" altLang="zh-CN" sz="1200" b="0" i="0" u="none" strike="noStrike">
                <a:solidFill>
                  <a:srgbClr val="CCCCCC"/>
                </a:solidFill>
                <a:effectLst/>
                <a:latin typeface="Microsoft YaHei" panose="020B0503020204020204" pitchFamily="34" charset="-122"/>
                <a:ea typeface="Microsoft YaHei" panose="020B0503020204020204" pitchFamily="34" charset="-122"/>
              </a:rPr>
              <a:t>&lt;</a:t>
            </a:r>
            <a:r>
              <a:rPr lang="en" altLang="zh-CN" sz="1200" b="0" i="0" u="none" strike="noStrike">
                <a:solidFill>
                  <a:srgbClr val="E2777A"/>
                </a:solidFill>
                <a:effectLst/>
                <a:latin typeface="Microsoft YaHei" panose="020B0503020204020204" pitchFamily="34" charset="-122"/>
                <a:ea typeface="Microsoft YaHei" panose="020B0503020204020204" pitchFamily="34" charset="-122"/>
              </a:rPr>
              <a:t>artifactId</a:t>
            </a:r>
            <a:r>
              <a:rPr lang="en" altLang="zh-CN" sz="1200" b="0" i="0" u="none" strike="noStrike">
                <a:solidFill>
                  <a:srgbClr val="CCCCCC"/>
                </a:solidFill>
                <a:effectLst/>
                <a:latin typeface="Microsoft YaHei" panose="020B0503020204020204" pitchFamily="34" charset="-122"/>
                <a:ea typeface="Microsoft YaHei" panose="020B0503020204020204" pitchFamily="34" charset="-122"/>
              </a:rPr>
              <a:t>&gt;</a:t>
            </a:r>
            <a:r>
              <a:rPr lang="en" altLang="zh-CN" sz="1200" b="0" i="0" u="none" strike="noStrike">
                <a:solidFill>
                  <a:srgbClr val="2C3E50"/>
                </a:solidFill>
                <a:effectLst/>
                <a:latin typeface="Microsoft YaHei" panose="020B0503020204020204" pitchFamily="34" charset="-122"/>
                <a:ea typeface="Microsoft YaHei" panose="020B0503020204020204" pitchFamily="34" charset="-122"/>
              </a:rPr>
              <a:t>spring-boot-admin-starter-server</a:t>
            </a:r>
            <a:r>
              <a:rPr lang="en" altLang="zh-CN" sz="1200" b="0" i="0" u="none" strike="noStrike">
                <a:solidFill>
                  <a:srgbClr val="CCCCCC"/>
                </a:solidFill>
                <a:effectLst/>
                <a:latin typeface="Microsoft YaHei" panose="020B0503020204020204" pitchFamily="34" charset="-122"/>
                <a:ea typeface="Microsoft YaHei" panose="020B0503020204020204" pitchFamily="34" charset="-122"/>
              </a:rPr>
              <a:t>&lt;/</a:t>
            </a:r>
            <a:r>
              <a:rPr lang="en" altLang="zh-CN" sz="1200" b="0" i="0" u="none" strike="noStrike">
                <a:solidFill>
                  <a:srgbClr val="E2777A"/>
                </a:solidFill>
                <a:effectLst/>
                <a:latin typeface="Microsoft YaHei" panose="020B0503020204020204" pitchFamily="34" charset="-122"/>
                <a:ea typeface="Microsoft YaHei" panose="020B0503020204020204" pitchFamily="34" charset="-122"/>
              </a:rPr>
              <a:t>artifactId</a:t>
            </a:r>
            <a:r>
              <a:rPr lang="en" altLang="zh-CN" sz="1200" b="0" i="0" u="none" strike="noStrike">
                <a:solidFill>
                  <a:srgbClr val="CCCCCC"/>
                </a:solidFill>
                <a:effectLst/>
                <a:latin typeface="Microsoft YaHei" panose="020B0503020204020204" pitchFamily="34" charset="-122"/>
                <a:ea typeface="Microsoft YaHei" panose="020B0503020204020204" pitchFamily="34" charset="-122"/>
              </a:rPr>
              <a:t>&gt;</a:t>
            </a:r>
          </a:p>
          <a:p>
            <a:r>
              <a:rPr lang="en" altLang="zh-CN" sz="1200" b="0" i="0" u="none" strike="noStrike">
                <a:solidFill>
                  <a:srgbClr val="2C3E50"/>
                </a:solidFill>
                <a:effectLst/>
                <a:latin typeface="Microsoft YaHei" panose="020B0503020204020204" pitchFamily="34" charset="-122"/>
                <a:ea typeface="Microsoft YaHei" panose="020B0503020204020204" pitchFamily="34" charset="-122"/>
              </a:rPr>
              <a:t> </a:t>
            </a:r>
            <a:r>
              <a:rPr lang="en" altLang="zh-CN" sz="1200" b="0" i="0" u="none" strike="noStrike">
                <a:solidFill>
                  <a:srgbClr val="CCCCCC"/>
                </a:solidFill>
                <a:effectLst/>
                <a:latin typeface="Microsoft YaHei" panose="020B0503020204020204" pitchFamily="34" charset="-122"/>
                <a:ea typeface="Microsoft YaHei" panose="020B0503020204020204" pitchFamily="34" charset="-122"/>
              </a:rPr>
              <a:t>&lt;</a:t>
            </a:r>
            <a:r>
              <a:rPr lang="en" altLang="zh-CN" sz="1200" b="0" i="0" u="none" strike="noStrike">
                <a:solidFill>
                  <a:srgbClr val="E2777A"/>
                </a:solidFill>
                <a:effectLst/>
                <a:latin typeface="Microsoft YaHei" panose="020B0503020204020204" pitchFamily="34" charset="-122"/>
                <a:ea typeface="Microsoft YaHei" panose="020B0503020204020204" pitchFamily="34" charset="-122"/>
              </a:rPr>
              <a:t>version</a:t>
            </a:r>
            <a:r>
              <a:rPr lang="en" altLang="zh-CN" sz="1200" b="0" i="0" u="none" strike="noStrike">
                <a:solidFill>
                  <a:srgbClr val="CCCCCC"/>
                </a:solidFill>
                <a:effectLst/>
                <a:latin typeface="Microsoft YaHei" panose="020B0503020204020204" pitchFamily="34" charset="-122"/>
                <a:ea typeface="Microsoft YaHei" panose="020B0503020204020204" pitchFamily="34" charset="-122"/>
              </a:rPr>
              <a:t>&gt;</a:t>
            </a:r>
            <a:r>
              <a:rPr lang="en" altLang="zh-CN" sz="1200" b="0" i="0" u="none" strike="noStrike">
                <a:solidFill>
                  <a:srgbClr val="2C3E50"/>
                </a:solidFill>
                <a:effectLst/>
                <a:latin typeface="Microsoft YaHei" panose="020B0503020204020204" pitchFamily="34" charset="-122"/>
                <a:ea typeface="Microsoft YaHei" panose="020B0503020204020204" pitchFamily="34" charset="-122"/>
              </a:rPr>
              <a:t>${spring-boot-admin.version}</a:t>
            </a:r>
            <a:r>
              <a:rPr lang="en" altLang="zh-CN" sz="1200" b="0" i="0" u="none" strike="noStrike">
                <a:solidFill>
                  <a:srgbClr val="CCCCCC"/>
                </a:solidFill>
                <a:effectLst/>
                <a:latin typeface="Microsoft YaHei" panose="020B0503020204020204" pitchFamily="34" charset="-122"/>
                <a:ea typeface="Microsoft YaHei" panose="020B0503020204020204" pitchFamily="34" charset="-122"/>
              </a:rPr>
              <a:t>&lt;/</a:t>
            </a:r>
            <a:r>
              <a:rPr lang="en" altLang="zh-CN" sz="1200" b="0" i="0" u="none" strike="noStrike">
                <a:solidFill>
                  <a:srgbClr val="E2777A"/>
                </a:solidFill>
                <a:effectLst/>
                <a:latin typeface="Microsoft YaHei" panose="020B0503020204020204" pitchFamily="34" charset="-122"/>
                <a:ea typeface="Microsoft YaHei" panose="020B0503020204020204" pitchFamily="34" charset="-122"/>
              </a:rPr>
              <a:t>version</a:t>
            </a:r>
            <a:r>
              <a:rPr lang="en" altLang="zh-CN" sz="1200" b="0" i="0" u="none" strike="noStrike">
                <a:solidFill>
                  <a:srgbClr val="CCCCCC"/>
                </a:solidFill>
                <a:effectLst/>
                <a:latin typeface="Microsoft YaHei" panose="020B0503020204020204" pitchFamily="34" charset="-122"/>
                <a:ea typeface="Microsoft YaHei" panose="020B0503020204020204" pitchFamily="34" charset="-122"/>
              </a:rPr>
              <a:t>&gt;</a:t>
            </a:r>
            <a:r>
              <a:rPr lang="en" altLang="zh-CN" sz="1200" b="0" i="0" u="none" strike="noStrike">
                <a:solidFill>
                  <a:srgbClr val="2C3E50"/>
                </a:solidFill>
                <a:effectLst/>
                <a:latin typeface="Microsoft YaHei" panose="020B0503020204020204" pitchFamily="34" charset="-122"/>
                <a:ea typeface="Microsoft YaHei" panose="020B0503020204020204" pitchFamily="34" charset="-122"/>
              </a:rPr>
              <a:t> </a:t>
            </a:r>
            <a:endParaRPr lang="en" altLang="zh-CN" sz="1200">
              <a:solidFill>
                <a:srgbClr val="2C3E50"/>
              </a:solidFill>
              <a:latin typeface="Microsoft YaHei" panose="020B0503020204020204" pitchFamily="34" charset="-122"/>
              <a:ea typeface="Microsoft YaHei" panose="020B0503020204020204" pitchFamily="34" charset="-122"/>
            </a:endParaRPr>
          </a:p>
          <a:p>
            <a:r>
              <a:rPr lang="en" altLang="zh-CN" sz="1200" b="0" i="0" u="none" strike="noStrike">
                <a:solidFill>
                  <a:srgbClr val="CCCCCC"/>
                </a:solidFill>
                <a:effectLst/>
                <a:latin typeface="Microsoft YaHei" panose="020B0503020204020204" pitchFamily="34" charset="-122"/>
                <a:ea typeface="Microsoft YaHei" panose="020B0503020204020204" pitchFamily="34" charset="-122"/>
              </a:rPr>
              <a:t>&lt;/</a:t>
            </a:r>
            <a:r>
              <a:rPr lang="en" altLang="zh-CN" sz="1200" b="0" i="0" u="none" strike="noStrike">
                <a:solidFill>
                  <a:srgbClr val="E2777A"/>
                </a:solidFill>
                <a:effectLst/>
                <a:latin typeface="Microsoft YaHei" panose="020B0503020204020204" pitchFamily="34" charset="-122"/>
                <a:ea typeface="Microsoft YaHei" panose="020B0503020204020204" pitchFamily="34" charset="-122"/>
              </a:rPr>
              <a:t>dependency</a:t>
            </a:r>
            <a:r>
              <a:rPr lang="en" altLang="zh-CN" sz="1200" b="0" i="0" u="none" strike="noStrike">
                <a:solidFill>
                  <a:srgbClr val="CCCCCC"/>
                </a:solidFill>
                <a:effectLst/>
                <a:latin typeface="Microsoft YaHei" panose="020B0503020204020204" pitchFamily="34" charset="-122"/>
                <a:ea typeface="Microsoft YaHei" panose="020B0503020204020204" pitchFamily="34" charset="-122"/>
              </a:rPr>
              <a:t>&gt;</a:t>
            </a:r>
            <a:r>
              <a:rPr lang="en" altLang="zh-CN" sz="1200" b="0" i="0" u="none" strike="noStrike">
                <a:solidFill>
                  <a:srgbClr val="2C3E50"/>
                </a:solidFill>
                <a:effectLst/>
                <a:latin typeface="Microsoft YaHei" panose="020B0503020204020204" pitchFamily="34" charset="-122"/>
                <a:ea typeface="Microsoft YaHei" panose="020B0503020204020204" pitchFamily="34" charset="-122"/>
              </a:rPr>
              <a:t> </a:t>
            </a:r>
          </a:p>
          <a:p>
            <a:r>
              <a:rPr lang="zh-CN" altLang="en-US" sz="1200">
                <a:effectLst/>
                <a:latin typeface="Microsoft YaHei" panose="020B0503020204020204" pitchFamily="34" charset="-122"/>
                <a:ea typeface="Microsoft YaHei" panose="020B0503020204020204" pitchFamily="34" charset="-122"/>
              </a:rPr>
              <a:t>引入</a:t>
            </a:r>
            <a:r>
              <a:rPr lang="en" altLang="zh-CN" sz="1200">
                <a:effectLst/>
                <a:latin typeface="Microsoft YaHei" panose="020B0503020204020204" pitchFamily="34" charset="-122"/>
                <a:ea typeface="Microsoft YaHei" panose="020B0503020204020204" pitchFamily="34" charset="-122"/>
              </a:rPr>
              <a:t>spring boot admin client</a:t>
            </a:r>
          </a:p>
          <a:p>
            <a:r>
              <a:rPr lang="en" altLang="zh-CN" sz="1200" b="0" i="0" u="none" strike="noStrike">
                <a:solidFill>
                  <a:srgbClr val="CCCCCC"/>
                </a:solidFill>
                <a:effectLst/>
                <a:latin typeface="Microsoft YaHei" panose="020B0503020204020204" pitchFamily="34" charset="-122"/>
                <a:ea typeface="Microsoft YaHei" panose="020B0503020204020204" pitchFamily="34" charset="-122"/>
              </a:rPr>
              <a:t>&lt;</a:t>
            </a:r>
            <a:r>
              <a:rPr lang="en" altLang="zh-CN" sz="1200" b="0" i="0" u="none" strike="noStrike">
                <a:solidFill>
                  <a:srgbClr val="E2777A"/>
                </a:solidFill>
                <a:effectLst/>
                <a:latin typeface="Microsoft YaHei" panose="020B0503020204020204" pitchFamily="34" charset="-122"/>
                <a:ea typeface="Microsoft YaHei" panose="020B0503020204020204" pitchFamily="34" charset="-122"/>
              </a:rPr>
              <a:t>dependency</a:t>
            </a:r>
            <a:r>
              <a:rPr lang="en" altLang="zh-CN" sz="1200" b="0" i="0" u="none" strike="noStrike">
                <a:solidFill>
                  <a:srgbClr val="CCCCCC"/>
                </a:solidFill>
                <a:effectLst/>
                <a:latin typeface="Microsoft YaHei" panose="020B0503020204020204" pitchFamily="34" charset="-122"/>
                <a:ea typeface="Microsoft YaHei" panose="020B0503020204020204" pitchFamily="34" charset="-122"/>
              </a:rPr>
              <a:t>&gt;</a:t>
            </a:r>
          </a:p>
          <a:p>
            <a:r>
              <a:rPr lang="en" altLang="zh-CN" sz="1200" b="0" i="0" u="none" strike="noStrike">
                <a:solidFill>
                  <a:srgbClr val="2C3E50"/>
                </a:solidFill>
                <a:effectLst/>
                <a:latin typeface="Microsoft YaHei" panose="020B0503020204020204" pitchFamily="34" charset="-122"/>
                <a:ea typeface="Microsoft YaHei" panose="020B0503020204020204" pitchFamily="34" charset="-122"/>
              </a:rPr>
              <a:t> </a:t>
            </a:r>
            <a:r>
              <a:rPr lang="en" altLang="zh-CN" sz="1200" b="0" i="0" u="none" strike="noStrike">
                <a:solidFill>
                  <a:srgbClr val="CCCCCC"/>
                </a:solidFill>
                <a:effectLst/>
                <a:latin typeface="Microsoft YaHei" panose="020B0503020204020204" pitchFamily="34" charset="-122"/>
                <a:ea typeface="Microsoft YaHei" panose="020B0503020204020204" pitchFamily="34" charset="-122"/>
              </a:rPr>
              <a:t>&lt;</a:t>
            </a:r>
            <a:r>
              <a:rPr lang="en" altLang="zh-CN" sz="1200" b="0" i="0" u="none" strike="noStrike">
                <a:solidFill>
                  <a:srgbClr val="E2777A"/>
                </a:solidFill>
                <a:effectLst/>
                <a:latin typeface="Microsoft YaHei" panose="020B0503020204020204" pitchFamily="34" charset="-122"/>
                <a:ea typeface="Microsoft YaHei" panose="020B0503020204020204" pitchFamily="34" charset="-122"/>
              </a:rPr>
              <a:t>groupId</a:t>
            </a:r>
            <a:r>
              <a:rPr lang="en" altLang="zh-CN" sz="1200" b="0" i="0" u="none" strike="noStrike">
                <a:solidFill>
                  <a:srgbClr val="CCCCCC"/>
                </a:solidFill>
                <a:effectLst/>
                <a:latin typeface="Microsoft YaHei" panose="020B0503020204020204" pitchFamily="34" charset="-122"/>
                <a:ea typeface="Microsoft YaHei" panose="020B0503020204020204" pitchFamily="34" charset="-122"/>
              </a:rPr>
              <a:t>&gt;</a:t>
            </a:r>
            <a:r>
              <a:rPr lang="en" altLang="zh-CN" sz="1200" b="0" i="0" u="none" strike="noStrike">
                <a:solidFill>
                  <a:srgbClr val="2C3E50"/>
                </a:solidFill>
                <a:effectLst/>
                <a:latin typeface="Microsoft YaHei" panose="020B0503020204020204" pitchFamily="34" charset="-122"/>
                <a:ea typeface="Microsoft YaHei" panose="020B0503020204020204" pitchFamily="34" charset="-122"/>
              </a:rPr>
              <a:t>de.codecentric</a:t>
            </a:r>
            <a:r>
              <a:rPr lang="en" altLang="zh-CN" sz="1200" b="0" i="0" u="none" strike="noStrike">
                <a:solidFill>
                  <a:srgbClr val="CCCCCC"/>
                </a:solidFill>
                <a:effectLst/>
                <a:latin typeface="Microsoft YaHei" panose="020B0503020204020204" pitchFamily="34" charset="-122"/>
                <a:ea typeface="Microsoft YaHei" panose="020B0503020204020204" pitchFamily="34" charset="-122"/>
              </a:rPr>
              <a:t>&lt;/</a:t>
            </a:r>
            <a:r>
              <a:rPr lang="en" altLang="zh-CN" sz="1200" b="0" i="0" u="none" strike="noStrike">
                <a:solidFill>
                  <a:srgbClr val="E2777A"/>
                </a:solidFill>
                <a:effectLst/>
                <a:latin typeface="Microsoft YaHei" panose="020B0503020204020204" pitchFamily="34" charset="-122"/>
                <a:ea typeface="Microsoft YaHei" panose="020B0503020204020204" pitchFamily="34" charset="-122"/>
              </a:rPr>
              <a:t>groupId</a:t>
            </a:r>
            <a:r>
              <a:rPr lang="en" altLang="zh-CN" sz="1200" b="0" i="0" u="none" strike="noStrike">
                <a:solidFill>
                  <a:srgbClr val="CCCCCC"/>
                </a:solidFill>
                <a:effectLst/>
                <a:latin typeface="Microsoft YaHei" panose="020B0503020204020204" pitchFamily="34" charset="-122"/>
                <a:ea typeface="Microsoft YaHei" panose="020B0503020204020204" pitchFamily="34" charset="-122"/>
              </a:rPr>
              <a:t>&gt;</a:t>
            </a:r>
          </a:p>
          <a:p>
            <a:r>
              <a:rPr lang="en" altLang="zh-CN" sz="1200" b="0" i="0" u="none" strike="noStrike">
                <a:solidFill>
                  <a:srgbClr val="2C3E50"/>
                </a:solidFill>
                <a:effectLst/>
                <a:latin typeface="Microsoft YaHei" panose="020B0503020204020204" pitchFamily="34" charset="-122"/>
                <a:ea typeface="Microsoft YaHei" panose="020B0503020204020204" pitchFamily="34" charset="-122"/>
              </a:rPr>
              <a:t> </a:t>
            </a:r>
            <a:r>
              <a:rPr lang="en" altLang="zh-CN" sz="1200" b="0" i="0" u="none" strike="noStrike">
                <a:solidFill>
                  <a:srgbClr val="CCCCCC"/>
                </a:solidFill>
                <a:effectLst/>
                <a:latin typeface="Microsoft YaHei" panose="020B0503020204020204" pitchFamily="34" charset="-122"/>
                <a:ea typeface="Microsoft YaHei" panose="020B0503020204020204" pitchFamily="34" charset="-122"/>
              </a:rPr>
              <a:t>&lt;</a:t>
            </a:r>
            <a:r>
              <a:rPr lang="en" altLang="zh-CN" sz="1200" b="0" i="0" u="none" strike="noStrike">
                <a:solidFill>
                  <a:srgbClr val="E2777A"/>
                </a:solidFill>
                <a:effectLst/>
                <a:latin typeface="Microsoft YaHei" panose="020B0503020204020204" pitchFamily="34" charset="-122"/>
                <a:ea typeface="Microsoft YaHei" panose="020B0503020204020204" pitchFamily="34" charset="-122"/>
              </a:rPr>
              <a:t>artifactId</a:t>
            </a:r>
            <a:r>
              <a:rPr lang="en" altLang="zh-CN" sz="1200" b="0" i="0" u="none" strike="noStrike">
                <a:solidFill>
                  <a:srgbClr val="CCCCCC"/>
                </a:solidFill>
                <a:effectLst/>
                <a:latin typeface="Microsoft YaHei" panose="020B0503020204020204" pitchFamily="34" charset="-122"/>
                <a:ea typeface="Microsoft YaHei" panose="020B0503020204020204" pitchFamily="34" charset="-122"/>
              </a:rPr>
              <a:t>&gt;</a:t>
            </a:r>
            <a:r>
              <a:rPr lang="en" altLang="zh-CN" sz="1200" b="0" i="0" u="none" strike="noStrike">
                <a:solidFill>
                  <a:srgbClr val="2C3E50"/>
                </a:solidFill>
                <a:effectLst/>
                <a:latin typeface="Microsoft YaHei" panose="020B0503020204020204" pitchFamily="34" charset="-122"/>
                <a:ea typeface="Microsoft YaHei" panose="020B0503020204020204" pitchFamily="34" charset="-122"/>
              </a:rPr>
              <a:t>spring-boot-admin-starter-client</a:t>
            </a:r>
            <a:r>
              <a:rPr lang="en" altLang="zh-CN" sz="1200" b="0" i="0" u="none" strike="noStrike">
                <a:solidFill>
                  <a:srgbClr val="CCCCCC"/>
                </a:solidFill>
                <a:effectLst/>
                <a:latin typeface="Microsoft YaHei" panose="020B0503020204020204" pitchFamily="34" charset="-122"/>
                <a:ea typeface="Microsoft YaHei" panose="020B0503020204020204" pitchFamily="34" charset="-122"/>
              </a:rPr>
              <a:t>&lt;/</a:t>
            </a:r>
            <a:r>
              <a:rPr lang="en" altLang="zh-CN" sz="1200" b="0" i="0" u="none" strike="noStrike">
                <a:solidFill>
                  <a:srgbClr val="E2777A"/>
                </a:solidFill>
                <a:effectLst/>
                <a:latin typeface="Microsoft YaHei" panose="020B0503020204020204" pitchFamily="34" charset="-122"/>
                <a:ea typeface="Microsoft YaHei" panose="020B0503020204020204" pitchFamily="34" charset="-122"/>
              </a:rPr>
              <a:t>artifactId</a:t>
            </a:r>
            <a:r>
              <a:rPr lang="en" altLang="zh-CN" sz="1200" b="0" i="0" u="none" strike="noStrike">
                <a:solidFill>
                  <a:srgbClr val="CCCCCC"/>
                </a:solidFill>
                <a:effectLst/>
                <a:latin typeface="Microsoft YaHei" panose="020B0503020204020204" pitchFamily="34" charset="-122"/>
                <a:ea typeface="Microsoft YaHei" panose="020B0503020204020204" pitchFamily="34" charset="-122"/>
              </a:rPr>
              <a:t>&gt;</a:t>
            </a:r>
          </a:p>
          <a:p>
            <a:r>
              <a:rPr lang="en" altLang="zh-CN" sz="1200" b="0" i="0" u="none" strike="noStrike">
                <a:solidFill>
                  <a:srgbClr val="2C3E50"/>
                </a:solidFill>
                <a:effectLst/>
                <a:latin typeface="Microsoft YaHei" panose="020B0503020204020204" pitchFamily="34" charset="-122"/>
                <a:ea typeface="Microsoft YaHei" panose="020B0503020204020204" pitchFamily="34" charset="-122"/>
              </a:rPr>
              <a:t> </a:t>
            </a:r>
            <a:r>
              <a:rPr lang="en" altLang="zh-CN" sz="1200" b="0" i="0" u="none" strike="noStrike">
                <a:solidFill>
                  <a:srgbClr val="CCCCCC"/>
                </a:solidFill>
                <a:effectLst/>
                <a:latin typeface="Microsoft YaHei" panose="020B0503020204020204" pitchFamily="34" charset="-122"/>
                <a:ea typeface="Microsoft YaHei" panose="020B0503020204020204" pitchFamily="34" charset="-122"/>
              </a:rPr>
              <a:t>&lt;</a:t>
            </a:r>
            <a:r>
              <a:rPr lang="en" altLang="zh-CN" sz="1200" b="0" i="0" u="none" strike="noStrike">
                <a:solidFill>
                  <a:srgbClr val="E2777A"/>
                </a:solidFill>
                <a:effectLst/>
                <a:latin typeface="Microsoft YaHei" panose="020B0503020204020204" pitchFamily="34" charset="-122"/>
                <a:ea typeface="Microsoft YaHei" panose="020B0503020204020204" pitchFamily="34" charset="-122"/>
              </a:rPr>
              <a:t>version</a:t>
            </a:r>
            <a:r>
              <a:rPr lang="en" altLang="zh-CN" sz="1200" b="0" i="0" u="none" strike="noStrike">
                <a:solidFill>
                  <a:srgbClr val="CCCCCC"/>
                </a:solidFill>
                <a:effectLst/>
                <a:latin typeface="Microsoft YaHei" panose="020B0503020204020204" pitchFamily="34" charset="-122"/>
                <a:ea typeface="Microsoft YaHei" panose="020B0503020204020204" pitchFamily="34" charset="-122"/>
              </a:rPr>
              <a:t>&gt;</a:t>
            </a:r>
            <a:r>
              <a:rPr lang="en" altLang="zh-CN" sz="1200" b="0" i="0" u="none" strike="noStrike">
                <a:solidFill>
                  <a:srgbClr val="2C3E50"/>
                </a:solidFill>
                <a:effectLst/>
                <a:latin typeface="Microsoft YaHei" panose="020B0503020204020204" pitchFamily="34" charset="-122"/>
                <a:ea typeface="Microsoft YaHei" panose="020B0503020204020204" pitchFamily="34" charset="-122"/>
              </a:rPr>
              <a:t>${spring-boot-admin.version}</a:t>
            </a:r>
            <a:r>
              <a:rPr lang="en" altLang="zh-CN" sz="1200" b="0" i="0" u="none" strike="noStrike">
                <a:solidFill>
                  <a:srgbClr val="CCCCCC"/>
                </a:solidFill>
                <a:effectLst/>
                <a:latin typeface="Microsoft YaHei" panose="020B0503020204020204" pitchFamily="34" charset="-122"/>
                <a:ea typeface="Microsoft YaHei" panose="020B0503020204020204" pitchFamily="34" charset="-122"/>
              </a:rPr>
              <a:t>&lt;/</a:t>
            </a:r>
            <a:r>
              <a:rPr lang="en" altLang="zh-CN" sz="1200" b="0" i="0" u="none" strike="noStrike">
                <a:solidFill>
                  <a:srgbClr val="E2777A"/>
                </a:solidFill>
                <a:effectLst/>
                <a:latin typeface="Microsoft YaHei" panose="020B0503020204020204" pitchFamily="34" charset="-122"/>
                <a:ea typeface="Microsoft YaHei" panose="020B0503020204020204" pitchFamily="34" charset="-122"/>
              </a:rPr>
              <a:t>version</a:t>
            </a:r>
            <a:r>
              <a:rPr lang="en" altLang="zh-CN" sz="1200" b="0" i="0" u="none" strike="noStrike">
                <a:solidFill>
                  <a:srgbClr val="CCCCCC"/>
                </a:solidFill>
                <a:effectLst/>
                <a:latin typeface="Microsoft YaHei" panose="020B0503020204020204" pitchFamily="34" charset="-122"/>
                <a:ea typeface="Microsoft YaHei" panose="020B0503020204020204" pitchFamily="34" charset="-122"/>
              </a:rPr>
              <a:t>&gt;</a:t>
            </a:r>
            <a:r>
              <a:rPr lang="en" altLang="zh-CN" sz="1200" b="0" i="0" u="none" strike="noStrike">
                <a:solidFill>
                  <a:srgbClr val="2C3E50"/>
                </a:solidFill>
                <a:effectLst/>
                <a:latin typeface="Microsoft YaHei" panose="020B0503020204020204" pitchFamily="34" charset="-122"/>
                <a:ea typeface="Microsoft YaHei" panose="020B0503020204020204" pitchFamily="34" charset="-122"/>
              </a:rPr>
              <a:t> </a:t>
            </a:r>
          </a:p>
          <a:p>
            <a:r>
              <a:rPr lang="en" altLang="zh-CN" sz="1200" b="0" i="0" u="none" strike="noStrike">
                <a:solidFill>
                  <a:srgbClr val="CCCCCC"/>
                </a:solidFill>
                <a:effectLst/>
                <a:latin typeface="Microsoft YaHei" panose="020B0503020204020204" pitchFamily="34" charset="-122"/>
                <a:ea typeface="Microsoft YaHei" panose="020B0503020204020204" pitchFamily="34" charset="-122"/>
              </a:rPr>
              <a:t>&lt;/</a:t>
            </a:r>
            <a:r>
              <a:rPr lang="en" altLang="zh-CN" sz="1200" b="0" i="0" u="none" strike="noStrike">
                <a:solidFill>
                  <a:srgbClr val="E2777A"/>
                </a:solidFill>
                <a:effectLst/>
                <a:latin typeface="Microsoft YaHei" panose="020B0503020204020204" pitchFamily="34" charset="-122"/>
                <a:ea typeface="Microsoft YaHei" panose="020B0503020204020204" pitchFamily="34" charset="-122"/>
              </a:rPr>
              <a:t>dependency</a:t>
            </a:r>
            <a:r>
              <a:rPr lang="en" altLang="zh-CN" sz="1200" b="0" i="0" u="none" strike="noStrike">
                <a:solidFill>
                  <a:srgbClr val="CCCCCC"/>
                </a:solidFill>
                <a:effectLst/>
                <a:latin typeface="Microsoft YaHei" panose="020B0503020204020204" pitchFamily="34" charset="-122"/>
                <a:ea typeface="Microsoft YaHei" panose="020B0503020204020204" pitchFamily="34" charset="-122"/>
              </a:rPr>
              <a:t>&gt;</a:t>
            </a:r>
            <a:r>
              <a:rPr lang="en" altLang="zh-CN" sz="1200" b="0" i="0" u="none" strike="noStrike">
                <a:solidFill>
                  <a:srgbClr val="2C3E50"/>
                </a:solidFill>
                <a:effectLst/>
                <a:latin typeface="Microsoft YaHei" panose="020B0503020204020204" pitchFamily="34" charset="-122"/>
                <a:ea typeface="Microsoft YaHei" panose="020B0503020204020204" pitchFamily="34" charset="-122"/>
              </a:rPr>
              <a:t> </a:t>
            </a:r>
          </a:p>
          <a:p>
            <a:r>
              <a:rPr lang="en" altLang="zh-CN" sz="1200" b="0" i="0" u="none" strike="noStrike">
                <a:solidFill>
                  <a:srgbClr val="4498F8"/>
                </a:solidFill>
                <a:effectLst/>
                <a:latin typeface="Microsoft YaHei" panose="020B0503020204020204" pitchFamily="34" charset="-122"/>
                <a:ea typeface="Microsoft YaHei" panose="020B0503020204020204" pitchFamily="34" charset="-122"/>
                <a:hlinkClick r:id="rId2"/>
              </a:rPr>
              <a:t>#</a:t>
            </a:r>
            <a:r>
              <a:rPr lang="zh-CN" altLang="en-US" sz="1200" b="1" i="0" u="none" strike="noStrike">
                <a:solidFill>
                  <a:srgbClr val="2C3E50"/>
                </a:solidFill>
                <a:effectLst/>
                <a:latin typeface="Microsoft YaHei" panose="020B0503020204020204" pitchFamily="34" charset="-122"/>
                <a:ea typeface="Microsoft YaHei" panose="020B0503020204020204" pitchFamily="34" charset="-122"/>
              </a:rPr>
              <a:t>项目入口类注解配置</a:t>
            </a:r>
          </a:p>
          <a:p>
            <a:r>
              <a:rPr lang="zh-CN" altLang="en-US" sz="1200">
                <a:effectLst/>
                <a:latin typeface="Microsoft YaHei" panose="020B0503020204020204" pitchFamily="34" charset="-122"/>
                <a:ea typeface="Microsoft YaHei" panose="020B0503020204020204" pitchFamily="34" charset="-122"/>
              </a:rPr>
              <a:t>在入口类上标注</a:t>
            </a:r>
            <a:r>
              <a:rPr lang="en-US" altLang="zh-CN" sz="1200">
                <a:effectLst/>
                <a:latin typeface="Microsoft YaHei" panose="020B0503020204020204" pitchFamily="34" charset="-122"/>
                <a:ea typeface="Microsoft YaHei" panose="020B0503020204020204" pitchFamily="34" charset="-122"/>
              </a:rPr>
              <a:t>@</a:t>
            </a:r>
            <a:r>
              <a:rPr lang="en" altLang="zh-CN" sz="1200">
                <a:effectLst/>
                <a:latin typeface="Microsoft YaHei" panose="020B0503020204020204" pitchFamily="34" charset="-122"/>
                <a:ea typeface="Microsoft YaHei" panose="020B0503020204020204" pitchFamily="34" charset="-122"/>
              </a:rPr>
              <a:t>EnableAdminServer</a:t>
            </a:r>
            <a:r>
              <a:rPr lang="zh-CN" altLang="en-US" sz="1200">
                <a:effectLst/>
                <a:latin typeface="Microsoft YaHei" panose="020B0503020204020204" pitchFamily="34" charset="-122"/>
                <a:ea typeface="Microsoft YaHei" panose="020B0503020204020204" pitchFamily="34" charset="-122"/>
              </a:rPr>
              <a:t>注解</a:t>
            </a:r>
          </a:p>
          <a:p>
            <a:r>
              <a:rPr lang="en-US" altLang="zh-CN" sz="1200" b="0" i="0" u="none" strike="noStrike">
                <a:solidFill>
                  <a:srgbClr val="CCCCCC"/>
                </a:solidFill>
                <a:effectLst/>
                <a:latin typeface="Microsoft YaHei" panose="020B0503020204020204" pitchFamily="34" charset="-122"/>
                <a:ea typeface="Microsoft YaHei" panose="020B0503020204020204" pitchFamily="34" charset="-122"/>
              </a:rPr>
              <a:t>@</a:t>
            </a:r>
            <a:r>
              <a:rPr lang="en" altLang="zh-CN" sz="1200" b="0" i="0" u="none" strike="noStrike">
                <a:solidFill>
                  <a:srgbClr val="CCCCCC"/>
                </a:solidFill>
                <a:effectLst/>
                <a:latin typeface="Microsoft YaHei" panose="020B0503020204020204" pitchFamily="34" charset="-122"/>
                <a:ea typeface="Microsoft YaHei" panose="020B0503020204020204" pitchFamily="34" charset="-122"/>
              </a:rPr>
              <a:t>EnableAdminServer</a:t>
            </a:r>
            <a:r>
              <a:rPr lang="en" altLang="zh-CN" sz="1200" b="0" i="0" u="none" strike="noStrike">
                <a:solidFill>
                  <a:srgbClr val="2C3E50"/>
                </a:solidFill>
                <a:effectLst/>
                <a:latin typeface="Microsoft YaHei" panose="020B0503020204020204" pitchFamily="34" charset="-122"/>
                <a:ea typeface="Microsoft YaHei" panose="020B0503020204020204" pitchFamily="34" charset="-122"/>
              </a:rPr>
              <a:t> </a:t>
            </a:r>
            <a:r>
              <a:rPr lang="en" altLang="zh-CN" sz="1200" b="0" i="0" u="none" strike="noStrike">
                <a:solidFill>
                  <a:srgbClr val="CCCCCC"/>
                </a:solidFill>
                <a:effectLst/>
                <a:latin typeface="Microsoft YaHei" panose="020B0503020204020204" pitchFamily="34" charset="-122"/>
                <a:ea typeface="Microsoft YaHei" panose="020B0503020204020204" pitchFamily="34" charset="-122"/>
              </a:rPr>
              <a:t>@SpringBootApplication</a:t>
            </a:r>
            <a:r>
              <a:rPr lang="en" altLang="zh-CN" sz="1200" b="0" i="0" u="none" strike="noStrike">
                <a:solidFill>
                  <a:srgbClr val="2C3E50"/>
                </a:solidFill>
                <a:effectLst/>
                <a:latin typeface="Microsoft YaHei" panose="020B0503020204020204" pitchFamily="34" charset="-122"/>
                <a:ea typeface="Microsoft YaHei" panose="020B0503020204020204" pitchFamily="34" charset="-122"/>
              </a:rPr>
              <a:t> </a:t>
            </a:r>
            <a:r>
              <a:rPr lang="en" altLang="zh-CN" sz="1200" b="0" i="0" u="none" strike="noStrike">
                <a:solidFill>
                  <a:srgbClr val="CC99CD"/>
                </a:solidFill>
                <a:effectLst/>
                <a:latin typeface="Microsoft YaHei" panose="020B0503020204020204" pitchFamily="34" charset="-122"/>
                <a:ea typeface="Microsoft YaHei" panose="020B0503020204020204" pitchFamily="34" charset="-122"/>
              </a:rPr>
              <a:t>public</a:t>
            </a:r>
            <a:r>
              <a:rPr lang="en" altLang="zh-CN" sz="1200" b="0" i="0" u="none" strike="noStrike">
                <a:solidFill>
                  <a:srgbClr val="2C3E50"/>
                </a:solidFill>
                <a:effectLst/>
                <a:latin typeface="Microsoft YaHei" panose="020B0503020204020204" pitchFamily="34" charset="-122"/>
                <a:ea typeface="Microsoft YaHei" panose="020B0503020204020204" pitchFamily="34" charset="-122"/>
              </a:rPr>
              <a:t> </a:t>
            </a:r>
            <a:r>
              <a:rPr lang="en" altLang="zh-CN" sz="1200" b="0" i="0" u="none" strike="noStrike">
                <a:solidFill>
                  <a:srgbClr val="CC99CD"/>
                </a:solidFill>
                <a:effectLst/>
                <a:latin typeface="Microsoft YaHei" panose="020B0503020204020204" pitchFamily="34" charset="-122"/>
                <a:ea typeface="Microsoft YaHei" panose="020B0503020204020204" pitchFamily="34" charset="-122"/>
              </a:rPr>
              <a:t>class</a:t>
            </a:r>
            <a:r>
              <a:rPr lang="en" altLang="zh-CN" sz="1200" b="0" i="0" u="none" strike="noStrike">
                <a:solidFill>
                  <a:srgbClr val="2C3E50"/>
                </a:solidFill>
                <a:effectLst/>
                <a:latin typeface="Microsoft YaHei" panose="020B0503020204020204" pitchFamily="34" charset="-122"/>
                <a:ea typeface="Microsoft YaHei" panose="020B0503020204020204" pitchFamily="34" charset="-122"/>
              </a:rPr>
              <a:t> </a:t>
            </a:r>
            <a:r>
              <a:rPr lang="en" altLang="zh-CN" sz="1200" b="0" i="0" u="none" strike="noStrike">
                <a:solidFill>
                  <a:srgbClr val="F8C555"/>
                </a:solidFill>
                <a:effectLst/>
                <a:latin typeface="Microsoft YaHei" panose="020B0503020204020204" pitchFamily="34" charset="-122"/>
                <a:ea typeface="Microsoft YaHei" panose="020B0503020204020204" pitchFamily="34" charset="-122"/>
              </a:rPr>
              <a:t>SpringBootPlusApplication</a:t>
            </a:r>
            <a:r>
              <a:rPr lang="en" altLang="zh-CN" sz="1200" b="0" i="0" u="none" strike="noStrike">
                <a:solidFill>
                  <a:srgbClr val="2C3E50"/>
                </a:solidFill>
                <a:effectLst/>
                <a:latin typeface="Microsoft YaHei" panose="020B0503020204020204" pitchFamily="34" charset="-122"/>
                <a:ea typeface="Microsoft YaHei" panose="020B0503020204020204" pitchFamily="34" charset="-122"/>
              </a:rPr>
              <a:t> </a:t>
            </a:r>
            <a:r>
              <a:rPr lang="en" altLang="zh-CN" sz="1200" b="0" i="0" u="none" strike="noStrike">
                <a:solidFill>
                  <a:srgbClr val="CCCCCC"/>
                </a:solidFill>
                <a:effectLst/>
                <a:latin typeface="Microsoft YaHei" panose="020B0503020204020204" pitchFamily="34" charset="-122"/>
                <a:ea typeface="Microsoft YaHei" panose="020B0503020204020204" pitchFamily="34" charset="-122"/>
              </a:rPr>
              <a:t>{</a:t>
            </a:r>
            <a:r>
              <a:rPr lang="en" altLang="zh-CN" sz="1200" b="0" i="0" u="none" strike="noStrike">
                <a:solidFill>
                  <a:srgbClr val="2C3E50"/>
                </a:solidFill>
                <a:effectLst/>
                <a:latin typeface="Microsoft YaHei" panose="020B0503020204020204" pitchFamily="34" charset="-122"/>
                <a:ea typeface="Microsoft YaHei" panose="020B0503020204020204" pitchFamily="34" charset="-122"/>
              </a:rPr>
              <a:t> </a:t>
            </a:r>
            <a:r>
              <a:rPr lang="en" altLang="zh-CN" sz="1200" b="0" i="0" u="none" strike="noStrike">
                <a:solidFill>
                  <a:srgbClr val="CCCCCC"/>
                </a:solidFill>
                <a:effectLst/>
                <a:latin typeface="Microsoft YaHei" panose="020B0503020204020204" pitchFamily="34" charset="-122"/>
                <a:ea typeface="Microsoft YaHei" panose="020B0503020204020204" pitchFamily="34" charset="-122"/>
              </a:rPr>
              <a:t>...</a:t>
            </a:r>
            <a:r>
              <a:rPr lang="en" altLang="zh-CN" sz="1200" b="0" i="0" u="none" strike="noStrike">
                <a:solidFill>
                  <a:srgbClr val="2C3E50"/>
                </a:solidFill>
                <a:effectLst/>
                <a:latin typeface="Microsoft YaHei" panose="020B0503020204020204" pitchFamily="34" charset="-122"/>
                <a:ea typeface="Microsoft YaHei" panose="020B0503020204020204" pitchFamily="34" charset="-122"/>
              </a:rPr>
              <a:t> </a:t>
            </a:r>
            <a:r>
              <a:rPr lang="en" altLang="zh-CN" sz="1200" b="0" i="0" u="none" strike="noStrike">
                <a:solidFill>
                  <a:srgbClr val="CCCCCC"/>
                </a:solidFill>
                <a:effectLst/>
                <a:latin typeface="Microsoft YaHei" panose="020B0503020204020204" pitchFamily="34" charset="-122"/>
                <a:ea typeface="Microsoft YaHei" panose="020B0503020204020204" pitchFamily="34" charset="-122"/>
              </a:rPr>
              <a:t>}</a:t>
            </a:r>
            <a:r>
              <a:rPr lang="en" altLang="zh-CN" sz="1200" b="0" i="0" u="none" strike="noStrike">
                <a:solidFill>
                  <a:srgbClr val="2C3E50"/>
                </a:solidFill>
                <a:effectLst/>
                <a:latin typeface="Microsoft YaHei" panose="020B0503020204020204" pitchFamily="34" charset="-122"/>
                <a:ea typeface="Microsoft YaHei" panose="020B0503020204020204" pitchFamily="34" charset="-122"/>
              </a:rPr>
              <a:t> </a:t>
            </a:r>
          </a:p>
          <a:p>
            <a:br>
              <a:rPr lang="zh-CN" altLang="en-US" sz="1200">
                <a:latin typeface="Microsoft YaHei" panose="020B0503020204020204" pitchFamily="34" charset="-122"/>
                <a:ea typeface="Microsoft YaHei" panose="020B0503020204020204" pitchFamily="34" charset="-122"/>
              </a:rPr>
            </a:br>
            <a:endParaRPr lang="zh-CN" altLang="en-US" sz="1200">
              <a:latin typeface="Microsoft YaHei" panose="020B0503020204020204" pitchFamily="34" charset="-122"/>
              <a:ea typeface="Microsoft YaHei" panose="020B0503020204020204" pitchFamily="34" charset="-122"/>
            </a:endParaRPr>
          </a:p>
        </p:txBody>
      </p:sp>
      <p:sp>
        <p:nvSpPr>
          <p:cNvPr id="4" name="矩形 3">
            <a:extLst>
              <a:ext uri="{FF2B5EF4-FFF2-40B4-BE49-F238E27FC236}">
                <a16:creationId xmlns:a16="http://schemas.microsoft.com/office/drawing/2014/main" id="{E5EC5450-EAE8-CA46-8EF0-6019464CF188}"/>
              </a:ext>
            </a:extLst>
          </p:cNvPr>
          <p:cNvSpPr/>
          <p:nvPr/>
        </p:nvSpPr>
        <p:spPr>
          <a:xfrm>
            <a:off x="5364088" y="627534"/>
            <a:ext cx="3528392" cy="3416320"/>
          </a:xfrm>
          <a:prstGeom prst="rect">
            <a:avLst/>
          </a:prstGeom>
        </p:spPr>
        <p:txBody>
          <a:bodyPr wrap="square">
            <a:spAutoFit/>
          </a:bodyPr>
          <a:lstStyle/>
          <a:p>
            <a:r>
              <a:rPr lang="zh-CN" altLang="en-US" sz="1200" b="1">
                <a:solidFill>
                  <a:srgbClr val="2C3E50"/>
                </a:solidFill>
                <a:latin typeface="Microsoft YaHei" panose="020B0503020204020204" pitchFamily="34" charset="-122"/>
                <a:ea typeface="Microsoft YaHei" panose="020B0503020204020204" pitchFamily="34" charset="-122"/>
              </a:rPr>
              <a:t>配置文件</a:t>
            </a:r>
          </a:p>
          <a:p>
            <a:r>
              <a:rPr lang="en" altLang="zh-CN" sz="1200">
                <a:solidFill>
                  <a:srgbClr val="CC99CD"/>
                </a:solidFill>
                <a:latin typeface="Microsoft YaHei" panose="020B0503020204020204" pitchFamily="34" charset="-122"/>
                <a:ea typeface="Microsoft YaHei" panose="020B0503020204020204" pitchFamily="34" charset="-122"/>
              </a:rPr>
              <a:t>spring</a:t>
            </a:r>
            <a:r>
              <a:rPr lang="en" altLang="zh-CN" sz="1200">
                <a:solidFill>
                  <a:srgbClr val="CCCCCC"/>
                </a:solidFill>
                <a:latin typeface="Microsoft YaHei" panose="020B0503020204020204" pitchFamily="34" charset="-122"/>
                <a:ea typeface="Microsoft YaHei" panose="020B0503020204020204" pitchFamily="34" charset="-122"/>
              </a:rPr>
              <a:t>:</a:t>
            </a:r>
          </a:p>
          <a:p>
            <a:r>
              <a:rPr lang="en" altLang="zh-CN" sz="1200">
                <a:solidFill>
                  <a:srgbClr val="2C3E50"/>
                </a:solidFill>
                <a:latin typeface="Microsoft YaHei" panose="020B0503020204020204" pitchFamily="34" charset="-122"/>
                <a:ea typeface="Microsoft YaHei" panose="020B0503020204020204" pitchFamily="34" charset="-122"/>
              </a:rPr>
              <a:t> </a:t>
            </a:r>
            <a:r>
              <a:rPr lang="en" altLang="zh-CN" sz="1200">
                <a:solidFill>
                  <a:srgbClr val="CC99CD"/>
                </a:solidFill>
                <a:latin typeface="Microsoft YaHei" panose="020B0503020204020204" pitchFamily="34" charset="-122"/>
                <a:ea typeface="Microsoft YaHei" panose="020B0503020204020204" pitchFamily="34" charset="-122"/>
              </a:rPr>
              <a:t>boot</a:t>
            </a:r>
            <a:r>
              <a:rPr lang="en" altLang="zh-CN" sz="1200">
                <a:solidFill>
                  <a:srgbClr val="CCCCCC"/>
                </a:solidFill>
                <a:latin typeface="Microsoft YaHei" panose="020B0503020204020204" pitchFamily="34" charset="-122"/>
                <a:ea typeface="Microsoft YaHei" panose="020B0503020204020204" pitchFamily="34" charset="-122"/>
              </a:rPr>
              <a:t>:</a:t>
            </a:r>
          </a:p>
          <a:p>
            <a:r>
              <a:rPr lang="en" altLang="zh-CN" sz="1200">
                <a:solidFill>
                  <a:srgbClr val="CCCCCC"/>
                </a:solidFill>
                <a:latin typeface="Microsoft YaHei" panose="020B0503020204020204" pitchFamily="34" charset="-122"/>
                <a:ea typeface="Microsoft YaHei" panose="020B0503020204020204" pitchFamily="34" charset="-122"/>
              </a:rPr>
              <a:t>  </a:t>
            </a:r>
            <a:r>
              <a:rPr lang="en" altLang="zh-CN" sz="1200">
                <a:solidFill>
                  <a:srgbClr val="2C3E50"/>
                </a:solidFill>
                <a:latin typeface="Microsoft YaHei" panose="020B0503020204020204" pitchFamily="34" charset="-122"/>
                <a:ea typeface="Microsoft YaHei" panose="020B0503020204020204" pitchFamily="34" charset="-122"/>
              </a:rPr>
              <a:t> </a:t>
            </a:r>
            <a:r>
              <a:rPr lang="en" altLang="zh-CN" sz="1200">
                <a:solidFill>
                  <a:srgbClr val="CC99CD"/>
                </a:solidFill>
                <a:latin typeface="Microsoft YaHei" panose="020B0503020204020204" pitchFamily="34" charset="-122"/>
                <a:ea typeface="Microsoft YaHei" panose="020B0503020204020204" pitchFamily="34" charset="-122"/>
              </a:rPr>
              <a:t>admin</a:t>
            </a:r>
            <a:r>
              <a:rPr lang="en" altLang="zh-CN" sz="1200">
                <a:solidFill>
                  <a:srgbClr val="CCCCCC"/>
                </a:solidFill>
                <a:latin typeface="Microsoft YaHei" panose="020B0503020204020204" pitchFamily="34" charset="-122"/>
                <a:ea typeface="Microsoft YaHei" panose="020B0503020204020204" pitchFamily="34" charset="-122"/>
              </a:rPr>
              <a:t>:</a:t>
            </a:r>
          </a:p>
          <a:p>
            <a:r>
              <a:rPr lang="en" altLang="zh-CN" sz="1200">
                <a:solidFill>
                  <a:srgbClr val="CCCCCC"/>
                </a:solidFill>
                <a:latin typeface="Microsoft YaHei" panose="020B0503020204020204" pitchFamily="34" charset="-122"/>
                <a:ea typeface="Microsoft YaHei" panose="020B0503020204020204" pitchFamily="34" charset="-122"/>
              </a:rPr>
              <a:t>    </a:t>
            </a:r>
            <a:r>
              <a:rPr lang="en" altLang="zh-CN" sz="1200">
                <a:solidFill>
                  <a:srgbClr val="2C3E50"/>
                </a:solidFill>
                <a:latin typeface="Microsoft YaHei" panose="020B0503020204020204" pitchFamily="34" charset="-122"/>
                <a:ea typeface="Microsoft YaHei" panose="020B0503020204020204" pitchFamily="34" charset="-122"/>
              </a:rPr>
              <a:t> </a:t>
            </a:r>
            <a:r>
              <a:rPr lang="en" altLang="zh-CN" sz="1200">
                <a:solidFill>
                  <a:srgbClr val="CC99CD"/>
                </a:solidFill>
                <a:latin typeface="Microsoft YaHei" panose="020B0503020204020204" pitchFamily="34" charset="-122"/>
                <a:ea typeface="Microsoft YaHei" panose="020B0503020204020204" pitchFamily="34" charset="-122"/>
              </a:rPr>
              <a:t>client</a:t>
            </a:r>
            <a:r>
              <a:rPr lang="en" altLang="zh-CN" sz="1200">
                <a:solidFill>
                  <a:srgbClr val="CCCCCC"/>
                </a:solidFill>
                <a:latin typeface="Microsoft YaHei" panose="020B0503020204020204" pitchFamily="34" charset="-122"/>
                <a:ea typeface="Microsoft YaHei" panose="020B0503020204020204" pitchFamily="34" charset="-122"/>
              </a:rPr>
              <a:t>:</a:t>
            </a:r>
            <a:r>
              <a:rPr lang="en" altLang="zh-CN" sz="1200">
                <a:solidFill>
                  <a:srgbClr val="2C3E50"/>
                </a:solidFill>
                <a:latin typeface="Microsoft YaHei" panose="020B0503020204020204" pitchFamily="34" charset="-122"/>
                <a:ea typeface="Microsoft YaHei" panose="020B0503020204020204" pitchFamily="34" charset="-122"/>
              </a:rPr>
              <a:t> </a:t>
            </a:r>
          </a:p>
          <a:p>
            <a:r>
              <a:rPr lang="en" altLang="zh-CN" sz="1200">
                <a:solidFill>
                  <a:srgbClr val="2C3E50"/>
                </a:solidFill>
                <a:latin typeface="Microsoft YaHei" panose="020B0503020204020204" pitchFamily="34" charset="-122"/>
                <a:ea typeface="Microsoft YaHei" panose="020B0503020204020204" pitchFamily="34" charset="-122"/>
              </a:rPr>
              <a:t>       </a:t>
            </a:r>
            <a:r>
              <a:rPr lang="en" altLang="zh-CN" sz="1200">
                <a:solidFill>
                  <a:srgbClr val="CC99CD"/>
                </a:solidFill>
                <a:latin typeface="Microsoft YaHei" panose="020B0503020204020204" pitchFamily="34" charset="-122"/>
                <a:ea typeface="Microsoft YaHei" panose="020B0503020204020204" pitchFamily="34" charset="-122"/>
              </a:rPr>
              <a:t>url</a:t>
            </a:r>
            <a:r>
              <a:rPr lang="en" altLang="zh-CN" sz="1200">
                <a:solidFill>
                  <a:srgbClr val="CCCCCC"/>
                </a:solidFill>
                <a:latin typeface="Microsoft YaHei" panose="020B0503020204020204" pitchFamily="34" charset="-122"/>
                <a:ea typeface="Microsoft YaHei" panose="020B0503020204020204" pitchFamily="34" charset="-122"/>
              </a:rPr>
              <a:t>:</a:t>
            </a:r>
            <a:r>
              <a:rPr lang="en" altLang="zh-CN" sz="1200">
                <a:solidFill>
                  <a:srgbClr val="2C3E50"/>
                </a:solidFill>
                <a:latin typeface="Microsoft YaHei" panose="020B0503020204020204" pitchFamily="34" charset="-122"/>
                <a:ea typeface="Microsoft YaHei" panose="020B0503020204020204" pitchFamily="34" charset="-122"/>
              </a:rPr>
              <a:t> </a:t>
            </a:r>
            <a:r>
              <a:rPr lang="en" altLang="zh-CN" sz="1200">
                <a:solidFill>
                  <a:srgbClr val="7EC699"/>
                </a:solidFill>
                <a:latin typeface="Microsoft YaHei" panose="020B0503020204020204" pitchFamily="34" charset="-122"/>
                <a:ea typeface="Microsoft YaHei" panose="020B0503020204020204" pitchFamily="34" charset="-122"/>
              </a:rPr>
              <a:t>'http://localhost:8888’</a:t>
            </a:r>
          </a:p>
          <a:p>
            <a:r>
              <a:rPr lang="en" altLang="zh-CN" sz="1200">
                <a:solidFill>
                  <a:srgbClr val="CC99CD"/>
                </a:solidFill>
                <a:latin typeface="Microsoft YaHei" panose="020B0503020204020204" pitchFamily="34" charset="-122"/>
                <a:ea typeface="Microsoft YaHei" panose="020B0503020204020204" pitchFamily="34" charset="-122"/>
              </a:rPr>
              <a:t>management</a:t>
            </a:r>
            <a:r>
              <a:rPr lang="en" altLang="zh-CN" sz="1200">
                <a:solidFill>
                  <a:srgbClr val="CCCCCC"/>
                </a:solidFill>
                <a:latin typeface="Microsoft YaHei" panose="020B0503020204020204" pitchFamily="34" charset="-122"/>
                <a:ea typeface="Microsoft YaHei" panose="020B0503020204020204" pitchFamily="34" charset="-122"/>
              </a:rPr>
              <a:t>:</a:t>
            </a:r>
          </a:p>
          <a:p>
            <a:r>
              <a:rPr lang="en" altLang="zh-CN" sz="1200">
                <a:solidFill>
                  <a:srgbClr val="2C3E50"/>
                </a:solidFill>
                <a:latin typeface="Microsoft YaHei" panose="020B0503020204020204" pitchFamily="34" charset="-122"/>
                <a:ea typeface="Microsoft YaHei" panose="020B0503020204020204" pitchFamily="34" charset="-122"/>
              </a:rPr>
              <a:t> </a:t>
            </a:r>
            <a:r>
              <a:rPr lang="en" altLang="zh-CN" sz="1200">
                <a:solidFill>
                  <a:srgbClr val="CC99CD"/>
                </a:solidFill>
                <a:latin typeface="Microsoft YaHei" panose="020B0503020204020204" pitchFamily="34" charset="-122"/>
                <a:ea typeface="Microsoft YaHei" panose="020B0503020204020204" pitchFamily="34" charset="-122"/>
              </a:rPr>
              <a:t>endpoints</a:t>
            </a:r>
            <a:r>
              <a:rPr lang="en" altLang="zh-CN" sz="1200">
                <a:solidFill>
                  <a:srgbClr val="CCCCCC"/>
                </a:solidFill>
                <a:latin typeface="Microsoft YaHei" panose="020B0503020204020204" pitchFamily="34" charset="-122"/>
                <a:ea typeface="Microsoft YaHei" panose="020B0503020204020204" pitchFamily="34" charset="-122"/>
              </a:rPr>
              <a:t>:</a:t>
            </a:r>
          </a:p>
          <a:p>
            <a:r>
              <a:rPr lang="en" altLang="zh-CN" sz="1200">
                <a:solidFill>
                  <a:srgbClr val="CCCCCC"/>
                </a:solidFill>
                <a:latin typeface="Microsoft YaHei" panose="020B0503020204020204" pitchFamily="34" charset="-122"/>
                <a:ea typeface="Microsoft YaHei" panose="020B0503020204020204" pitchFamily="34" charset="-122"/>
              </a:rPr>
              <a:t>  </a:t>
            </a:r>
            <a:r>
              <a:rPr lang="en" altLang="zh-CN" sz="1200">
                <a:solidFill>
                  <a:srgbClr val="2C3E50"/>
                </a:solidFill>
                <a:latin typeface="Microsoft YaHei" panose="020B0503020204020204" pitchFamily="34" charset="-122"/>
                <a:ea typeface="Microsoft YaHei" panose="020B0503020204020204" pitchFamily="34" charset="-122"/>
              </a:rPr>
              <a:t> </a:t>
            </a:r>
            <a:r>
              <a:rPr lang="en" altLang="zh-CN" sz="1200">
                <a:solidFill>
                  <a:srgbClr val="CC99CD"/>
                </a:solidFill>
                <a:latin typeface="Microsoft YaHei" panose="020B0503020204020204" pitchFamily="34" charset="-122"/>
                <a:ea typeface="Microsoft YaHei" panose="020B0503020204020204" pitchFamily="34" charset="-122"/>
              </a:rPr>
              <a:t>web</a:t>
            </a:r>
            <a:r>
              <a:rPr lang="en" altLang="zh-CN" sz="1200">
                <a:solidFill>
                  <a:srgbClr val="CCCCCC"/>
                </a:solidFill>
                <a:latin typeface="Microsoft YaHei" panose="020B0503020204020204" pitchFamily="34" charset="-122"/>
                <a:ea typeface="Microsoft YaHei" panose="020B0503020204020204" pitchFamily="34" charset="-122"/>
              </a:rPr>
              <a:t>:</a:t>
            </a:r>
            <a:r>
              <a:rPr lang="en" altLang="zh-CN" sz="1200">
                <a:solidFill>
                  <a:srgbClr val="2C3E50"/>
                </a:solidFill>
                <a:latin typeface="Microsoft YaHei" panose="020B0503020204020204" pitchFamily="34" charset="-122"/>
                <a:ea typeface="Microsoft YaHei" panose="020B0503020204020204" pitchFamily="34" charset="-122"/>
              </a:rPr>
              <a:t> </a:t>
            </a:r>
          </a:p>
          <a:p>
            <a:r>
              <a:rPr lang="en" altLang="zh-CN" sz="1200">
                <a:solidFill>
                  <a:srgbClr val="2C3E50"/>
                </a:solidFill>
                <a:latin typeface="Microsoft YaHei" panose="020B0503020204020204" pitchFamily="34" charset="-122"/>
                <a:ea typeface="Microsoft YaHei" panose="020B0503020204020204" pitchFamily="34" charset="-122"/>
              </a:rPr>
              <a:t>       </a:t>
            </a:r>
            <a:r>
              <a:rPr lang="en" altLang="zh-CN" sz="1200">
                <a:solidFill>
                  <a:srgbClr val="CC99CD"/>
                </a:solidFill>
                <a:latin typeface="Microsoft YaHei" panose="020B0503020204020204" pitchFamily="34" charset="-122"/>
                <a:ea typeface="Microsoft YaHei" panose="020B0503020204020204" pitchFamily="34" charset="-122"/>
              </a:rPr>
              <a:t>exposure</a:t>
            </a:r>
            <a:r>
              <a:rPr lang="en" altLang="zh-CN" sz="1200">
                <a:solidFill>
                  <a:srgbClr val="CCCCCC"/>
                </a:solidFill>
                <a:latin typeface="Microsoft YaHei" panose="020B0503020204020204" pitchFamily="34" charset="-122"/>
                <a:ea typeface="Microsoft YaHei" panose="020B0503020204020204" pitchFamily="34" charset="-122"/>
              </a:rPr>
              <a:t>:</a:t>
            </a:r>
          </a:p>
          <a:p>
            <a:r>
              <a:rPr lang="en" altLang="zh-CN" sz="1200">
                <a:solidFill>
                  <a:srgbClr val="CCCCCC"/>
                </a:solidFill>
                <a:latin typeface="Microsoft YaHei" panose="020B0503020204020204" pitchFamily="34" charset="-122"/>
                <a:ea typeface="Microsoft YaHei" panose="020B0503020204020204" pitchFamily="34" charset="-122"/>
              </a:rPr>
              <a:t>         </a:t>
            </a:r>
            <a:r>
              <a:rPr lang="en" altLang="zh-CN" sz="1200">
                <a:solidFill>
                  <a:srgbClr val="2C3E50"/>
                </a:solidFill>
                <a:latin typeface="Microsoft YaHei" panose="020B0503020204020204" pitchFamily="34" charset="-122"/>
                <a:ea typeface="Microsoft YaHei" panose="020B0503020204020204" pitchFamily="34" charset="-122"/>
              </a:rPr>
              <a:t> </a:t>
            </a:r>
            <a:r>
              <a:rPr lang="en" altLang="zh-CN" sz="1200">
                <a:solidFill>
                  <a:srgbClr val="CC99CD"/>
                </a:solidFill>
                <a:latin typeface="Microsoft YaHei" panose="020B0503020204020204" pitchFamily="34" charset="-122"/>
                <a:ea typeface="Microsoft YaHei" panose="020B0503020204020204" pitchFamily="34" charset="-122"/>
              </a:rPr>
              <a:t>include</a:t>
            </a:r>
            <a:r>
              <a:rPr lang="en" altLang="zh-CN" sz="1200">
                <a:solidFill>
                  <a:srgbClr val="CCCCCC"/>
                </a:solidFill>
                <a:latin typeface="Microsoft YaHei" panose="020B0503020204020204" pitchFamily="34" charset="-122"/>
                <a:ea typeface="Microsoft YaHei" panose="020B0503020204020204" pitchFamily="34" charset="-122"/>
              </a:rPr>
              <a:t>:</a:t>
            </a:r>
            <a:r>
              <a:rPr lang="en" altLang="zh-CN" sz="1200">
                <a:solidFill>
                  <a:srgbClr val="2C3E50"/>
                </a:solidFill>
                <a:latin typeface="Microsoft YaHei" panose="020B0503020204020204" pitchFamily="34" charset="-122"/>
                <a:ea typeface="Microsoft YaHei" panose="020B0503020204020204" pitchFamily="34" charset="-122"/>
              </a:rPr>
              <a:t> </a:t>
            </a:r>
            <a:r>
              <a:rPr lang="en" altLang="zh-CN" sz="1200">
                <a:solidFill>
                  <a:srgbClr val="7EC699"/>
                </a:solidFill>
                <a:latin typeface="Microsoft YaHei" panose="020B0503020204020204" pitchFamily="34" charset="-122"/>
                <a:ea typeface="Microsoft YaHei" panose="020B0503020204020204" pitchFamily="34" charset="-122"/>
              </a:rPr>
              <a:t>"*”</a:t>
            </a:r>
          </a:p>
          <a:p>
            <a:r>
              <a:rPr lang="en" altLang="zh-CN" sz="1200">
                <a:solidFill>
                  <a:srgbClr val="2C3E50"/>
                </a:solidFill>
                <a:latin typeface="Microsoft YaHei" panose="020B0503020204020204" pitchFamily="34" charset="-122"/>
                <a:ea typeface="Microsoft YaHei" panose="020B0503020204020204" pitchFamily="34" charset="-122"/>
              </a:rPr>
              <a:t> </a:t>
            </a:r>
            <a:r>
              <a:rPr lang="en" altLang="zh-CN" sz="1200">
                <a:solidFill>
                  <a:srgbClr val="CC99CD"/>
                </a:solidFill>
                <a:latin typeface="Microsoft YaHei" panose="020B0503020204020204" pitchFamily="34" charset="-122"/>
                <a:ea typeface="Microsoft YaHei" panose="020B0503020204020204" pitchFamily="34" charset="-122"/>
              </a:rPr>
              <a:t>endpoint</a:t>
            </a:r>
            <a:r>
              <a:rPr lang="en" altLang="zh-CN" sz="1200">
                <a:solidFill>
                  <a:srgbClr val="CCCCCC"/>
                </a:solidFill>
                <a:latin typeface="Microsoft YaHei" panose="020B0503020204020204" pitchFamily="34" charset="-122"/>
                <a:ea typeface="Microsoft YaHei" panose="020B0503020204020204" pitchFamily="34" charset="-122"/>
              </a:rPr>
              <a:t>:</a:t>
            </a:r>
          </a:p>
          <a:p>
            <a:r>
              <a:rPr lang="en" altLang="zh-CN" sz="1200">
                <a:solidFill>
                  <a:srgbClr val="CCCCCC"/>
                </a:solidFill>
                <a:latin typeface="Microsoft YaHei" panose="020B0503020204020204" pitchFamily="34" charset="-122"/>
                <a:ea typeface="Microsoft YaHei" panose="020B0503020204020204" pitchFamily="34" charset="-122"/>
              </a:rPr>
              <a:t>  </a:t>
            </a:r>
            <a:r>
              <a:rPr lang="en" altLang="zh-CN" sz="1200">
                <a:solidFill>
                  <a:srgbClr val="2C3E50"/>
                </a:solidFill>
                <a:latin typeface="Microsoft YaHei" panose="020B0503020204020204" pitchFamily="34" charset="-122"/>
                <a:ea typeface="Microsoft YaHei" panose="020B0503020204020204" pitchFamily="34" charset="-122"/>
              </a:rPr>
              <a:t> </a:t>
            </a:r>
            <a:r>
              <a:rPr lang="en" altLang="zh-CN" sz="1200">
                <a:solidFill>
                  <a:srgbClr val="CC99CD"/>
                </a:solidFill>
                <a:latin typeface="Microsoft YaHei" panose="020B0503020204020204" pitchFamily="34" charset="-122"/>
                <a:ea typeface="Microsoft YaHei" panose="020B0503020204020204" pitchFamily="34" charset="-122"/>
              </a:rPr>
              <a:t>health</a:t>
            </a:r>
            <a:r>
              <a:rPr lang="en" altLang="zh-CN" sz="1200">
                <a:solidFill>
                  <a:srgbClr val="CCCCCC"/>
                </a:solidFill>
                <a:latin typeface="Microsoft YaHei" panose="020B0503020204020204" pitchFamily="34" charset="-122"/>
                <a:ea typeface="Microsoft YaHei" panose="020B0503020204020204" pitchFamily="34" charset="-122"/>
              </a:rPr>
              <a:t>:</a:t>
            </a:r>
          </a:p>
          <a:p>
            <a:r>
              <a:rPr lang="en" altLang="zh-CN" sz="1200">
                <a:solidFill>
                  <a:srgbClr val="CCCCCC"/>
                </a:solidFill>
                <a:latin typeface="Microsoft YaHei" panose="020B0503020204020204" pitchFamily="34" charset="-122"/>
                <a:ea typeface="Microsoft YaHei" panose="020B0503020204020204" pitchFamily="34" charset="-122"/>
              </a:rPr>
              <a:t>    </a:t>
            </a:r>
            <a:r>
              <a:rPr lang="en" altLang="zh-CN" sz="1200">
                <a:solidFill>
                  <a:srgbClr val="2C3E50"/>
                </a:solidFill>
                <a:latin typeface="Microsoft YaHei" panose="020B0503020204020204" pitchFamily="34" charset="-122"/>
                <a:ea typeface="Microsoft YaHei" panose="020B0503020204020204" pitchFamily="34" charset="-122"/>
              </a:rPr>
              <a:t> </a:t>
            </a:r>
            <a:r>
              <a:rPr lang="en" altLang="zh-CN" sz="1200">
                <a:solidFill>
                  <a:srgbClr val="CC99CD"/>
                </a:solidFill>
                <a:latin typeface="Microsoft YaHei" panose="020B0503020204020204" pitchFamily="34" charset="-122"/>
                <a:ea typeface="Microsoft YaHei" panose="020B0503020204020204" pitchFamily="34" charset="-122"/>
              </a:rPr>
              <a:t>show-details</a:t>
            </a:r>
            <a:r>
              <a:rPr lang="en" altLang="zh-CN" sz="1200">
                <a:solidFill>
                  <a:srgbClr val="CCCCCC"/>
                </a:solidFill>
                <a:latin typeface="Microsoft YaHei" panose="020B0503020204020204" pitchFamily="34" charset="-122"/>
                <a:ea typeface="Microsoft YaHei" panose="020B0503020204020204" pitchFamily="34" charset="-122"/>
              </a:rPr>
              <a:t>:</a:t>
            </a:r>
            <a:r>
              <a:rPr lang="en" altLang="zh-CN" sz="1200">
                <a:solidFill>
                  <a:srgbClr val="2C3E50"/>
                </a:solidFill>
                <a:latin typeface="Microsoft YaHei" panose="020B0503020204020204" pitchFamily="34" charset="-122"/>
                <a:ea typeface="Microsoft YaHei" panose="020B0503020204020204" pitchFamily="34" charset="-122"/>
              </a:rPr>
              <a:t> ALWAYS </a:t>
            </a:r>
          </a:p>
          <a:p>
            <a:pPr marL="228600" indent="-228600">
              <a:buFont typeface="Wingdings" pitchFamily="2" charset="2"/>
              <a:buChar char="p"/>
            </a:pPr>
            <a:r>
              <a:rPr lang="en" altLang="zh-CN" sz="1200">
                <a:solidFill>
                  <a:srgbClr val="2C3E50"/>
                </a:solidFill>
                <a:latin typeface="Microsoft YaHei" panose="020B0503020204020204" pitchFamily="34" charset="-122"/>
                <a:ea typeface="Microsoft YaHei" panose="020B0503020204020204" pitchFamily="34" charset="-122"/>
              </a:rPr>
              <a:t>url</a:t>
            </a:r>
            <a:r>
              <a:rPr lang="zh-CN" altLang="en" sz="1200">
                <a:solidFill>
                  <a:srgbClr val="2C3E50"/>
                </a:solidFill>
                <a:latin typeface="Microsoft YaHei" panose="020B0503020204020204" pitchFamily="34" charset="-122"/>
                <a:ea typeface="Microsoft YaHei" panose="020B0503020204020204" pitchFamily="34" charset="-122"/>
              </a:rPr>
              <a:t>：</a:t>
            </a:r>
            <a:r>
              <a:rPr lang="en" altLang="zh-CN" sz="1200">
                <a:solidFill>
                  <a:srgbClr val="2C3E50"/>
                </a:solidFill>
                <a:latin typeface="Microsoft YaHei" panose="020B0503020204020204" pitchFamily="34" charset="-122"/>
                <a:ea typeface="Microsoft YaHei" panose="020B0503020204020204" pitchFamily="34" charset="-122"/>
              </a:rPr>
              <a:t>spring boot admin</a:t>
            </a:r>
            <a:r>
              <a:rPr lang="zh-CN" altLang="en-US" sz="1200">
                <a:solidFill>
                  <a:srgbClr val="2C3E50"/>
                </a:solidFill>
                <a:latin typeface="Microsoft YaHei" panose="020B0503020204020204" pitchFamily="34" charset="-122"/>
                <a:ea typeface="Microsoft YaHei" panose="020B0503020204020204" pitchFamily="34" charset="-122"/>
              </a:rPr>
              <a:t>访问路径，与当前项目访问路径一致</a:t>
            </a:r>
          </a:p>
          <a:p>
            <a:pPr marL="228600" indent="-228600">
              <a:buFont typeface="Wingdings" pitchFamily="2" charset="2"/>
              <a:buChar char="p"/>
            </a:pPr>
            <a:r>
              <a:rPr lang="en" altLang="zh-CN" sz="1200">
                <a:solidFill>
                  <a:srgbClr val="2C3E50"/>
                </a:solidFill>
                <a:latin typeface="Microsoft YaHei" panose="020B0503020204020204" pitchFamily="34" charset="-122"/>
                <a:ea typeface="Microsoft YaHei" panose="020B0503020204020204" pitchFamily="34" charset="-122"/>
              </a:rPr>
              <a:t>endpoints</a:t>
            </a:r>
            <a:r>
              <a:rPr lang="zh-CN" altLang="en" sz="1200">
                <a:solidFill>
                  <a:srgbClr val="2C3E50"/>
                </a:solidFill>
                <a:latin typeface="Microsoft YaHei" panose="020B0503020204020204" pitchFamily="34" charset="-122"/>
                <a:ea typeface="Microsoft YaHei" panose="020B0503020204020204" pitchFamily="34" charset="-122"/>
              </a:rPr>
              <a:t>：</a:t>
            </a:r>
            <a:r>
              <a:rPr lang="en" altLang="zh-CN" sz="1200">
                <a:solidFill>
                  <a:srgbClr val="2C3E50"/>
                </a:solidFill>
                <a:latin typeface="Microsoft YaHei" panose="020B0503020204020204" pitchFamily="34" charset="-122"/>
                <a:ea typeface="Microsoft YaHei" panose="020B0503020204020204" pitchFamily="34" charset="-122"/>
              </a:rPr>
              <a:t>spring boot</a:t>
            </a:r>
            <a:r>
              <a:rPr lang="zh-CN" altLang="en-US" sz="1200">
                <a:solidFill>
                  <a:srgbClr val="2C3E50"/>
                </a:solidFill>
                <a:latin typeface="Microsoft YaHei" panose="020B0503020204020204" pitchFamily="34" charset="-122"/>
                <a:ea typeface="Microsoft YaHei" panose="020B0503020204020204" pitchFamily="34" charset="-122"/>
              </a:rPr>
              <a:t>健康检查、监控等，可配合</a:t>
            </a:r>
            <a:r>
              <a:rPr lang="en" altLang="zh-CN" sz="1200">
                <a:solidFill>
                  <a:srgbClr val="2C3E50"/>
                </a:solidFill>
                <a:latin typeface="Microsoft YaHei" panose="020B0503020204020204" pitchFamily="34" charset="-122"/>
                <a:ea typeface="Microsoft YaHei" panose="020B0503020204020204" pitchFamily="34" charset="-122"/>
              </a:rPr>
              <a:t>spring</a:t>
            </a:r>
            <a:endParaRPr lang="zh-CN" altLang="en-US" sz="1200" b="1">
              <a:solidFill>
                <a:srgbClr val="2C3E50"/>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42842674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3"/>
          <p:cNvCxnSpPr/>
          <p:nvPr/>
        </p:nvCxnSpPr>
        <p:spPr bwMode="auto">
          <a:xfrm>
            <a:off x="2437449" y="2568556"/>
            <a:ext cx="5182551" cy="0"/>
          </a:xfrm>
          <a:prstGeom prst="line">
            <a:avLst/>
          </a:prstGeom>
          <a:solidFill>
            <a:schemeClr val="accent1"/>
          </a:solidFill>
          <a:ln w="9525" cap="flat" cmpd="sng" algn="ctr">
            <a:solidFill>
              <a:schemeClr val="accent5"/>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3" name="组合 7"/>
          <p:cNvGrpSpPr/>
          <p:nvPr/>
        </p:nvGrpSpPr>
        <p:grpSpPr>
          <a:xfrm>
            <a:off x="761525" y="1733550"/>
            <a:ext cx="1725732" cy="1731170"/>
            <a:chOff x="6609209" y="790981"/>
            <a:chExt cx="2301875" cy="2308226"/>
          </a:xfrm>
        </p:grpSpPr>
        <p:sp>
          <p:nvSpPr>
            <p:cNvPr id="4" name="Oval 5"/>
            <p:cNvSpPr>
              <a:spLocks noChangeArrowheads="1"/>
            </p:cNvSpPr>
            <p:nvPr/>
          </p:nvSpPr>
          <p:spPr bwMode="auto">
            <a:xfrm>
              <a:off x="6609209" y="790981"/>
              <a:ext cx="2301875" cy="2308226"/>
            </a:xfrm>
            <a:prstGeom prst="ellipse">
              <a:avLst/>
            </a:prstGeom>
            <a:solidFill>
              <a:srgbClr val="EEF0F0"/>
            </a:solidFill>
            <a:ln w="28575">
              <a:gradFill flip="none" rotWithShape="1">
                <a:gsLst>
                  <a:gs pos="0">
                    <a:srgbClr val="FFFFFF"/>
                  </a:gs>
                  <a:gs pos="100000">
                    <a:srgbClr val="D9D9DA"/>
                  </a:gs>
                </a:gsLst>
                <a:lin ang="2700000" scaled="0"/>
                <a:tileRect/>
              </a:gradFill>
            </a:ln>
            <a:effectLst>
              <a:outerShdw blurRad="279400" dist="76200" dir="2700000" sx="101000" sy="101000" algn="tl"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solidFill>
                  <a:schemeClr val="lt1"/>
                </a:solidFill>
              </a:endParaRPr>
            </a:p>
          </p:txBody>
        </p:sp>
        <p:sp>
          <p:nvSpPr>
            <p:cNvPr id="5" name="Freeform 6"/>
            <p:cNvSpPr>
              <a:spLocks noEditPoints="1"/>
            </p:cNvSpPr>
            <p:nvPr/>
          </p:nvSpPr>
          <p:spPr bwMode="auto">
            <a:xfrm>
              <a:off x="6733033" y="914806"/>
              <a:ext cx="2054225" cy="2058987"/>
            </a:xfrm>
            <a:custGeom>
              <a:avLst/>
              <a:gdLst>
                <a:gd name="T0" fmla="*/ 1653 w 3306"/>
                <a:gd name="T1" fmla="*/ 0 h 3306"/>
                <a:gd name="T2" fmla="*/ 3306 w 3306"/>
                <a:gd name="T3" fmla="*/ 1653 h 3306"/>
                <a:gd name="T4" fmla="*/ 1653 w 3306"/>
                <a:gd name="T5" fmla="*/ 3306 h 3306"/>
                <a:gd name="T6" fmla="*/ 0 w 3306"/>
                <a:gd name="T7" fmla="*/ 1653 h 3306"/>
                <a:gd name="T8" fmla="*/ 1653 w 3306"/>
                <a:gd name="T9" fmla="*/ 0 h 3306"/>
                <a:gd name="T10" fmla="*/ 1653 w 3306"/>
                <a:gd name="T11" fmla="*/ 112 h 3306"/>
                <a:gd name="T12" fmla="*/ 3193 w 3306"/>
                <a:gd name="T13" fmla="*/ 1653 h 3306"/>
                <a:gd name="T14" fmla="*/ 1653 w 3306"/>
                <a:gd name="T15" fmla="*/ 3193 h 3306"/>
                <a:gd name="T16" fmla="*/ 112 w 3306"/>
                <a:gd name="T17" fmla="*/ 1653 h 3306"/>
                <a:gd name="T18" fmla="*/ 1653 w 3306"/>
                <a:gd name="T19" fmla="*/ 112 h 3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6" h="3306">
                  <a:moveTo>
                    <a:pt x="1653" y="0"/>
                  </a:moveTo>
                  <a:cubicBezTo>
                    <a:pt x="2565" y="0"/>
                    <a:pt x="3306" y="740"/>
                    <a:pt x="3306" y="1653"/>
                  </a:cubicBezTo>
                  <a:cubicBezTo>
                    <a:pt x="3306" y="2565"/>
                    <a:pt x="2565" y="3306"/>
                    <a:pt x="1653" y="3306"/>
                  </a:cubicBezTo>
                  <a:cubicBezTo>
                    <a:pt x="740" y="3306"/>
                    <a:pt x="0" y="2565"/>
                    <a:pt x="0" y="1653"/>
                  </a:cubicBezTo>
                  <a:cubicBezTo>
                    <a:pt x="0" y="740"/>
                    <a:pt x="740" y="0"/>
                    <a:pt x="1653" y="0"/>
                  </a:cubicBezTo>
                  <a:close/>
                  <a:moveTo>
                    <a:pt x="1653" y="112"/>
                  </a:moveTo>
                  <a:cubicBezTo>
                    <a:pt x="2503" y="112"/>
                    <a:pt x="3193" y="802"/>
                    <a:pt x="3193" y="1653"/>
                  </a:cubicBezTo>
                  <a:cubicBezTo>
                    <a:pt x="3193" y="2503"/>
                    <a:pt x="2503" y="3193"/>
                    <a:pt x="1653" y="3193"/>
                  </a:cubicBezTo>
                  <a:cubicBezTo>
                    <a:pt x="802" y="3193"/>
                    <a:pt x="112" y="2503"/>
                    <a:pt x="112" y="1653"/>
                  </a:cubicBezTo>
                  <a:cubicBezTo>
                    <a:pt x="112" y="802"/>
                    <a:pt x="802" y="112"/>
                    <a:pt x="1653" y="112"/>
                  </a:cubicBezTo>
                  <a:close/>
                </a:path>
              </a:pathLst>
            </a:custGeom>
            <a:solidFill>
              <a:schemeClr val="accent5"/>
            </a:solidFill>
            <a:ln w="28575">
              <a:noFill/>
            </a:ln>
            <a:effectLst>
              <a:outerShdw blurRad="279400" dist="76200" dir="2700000" sx="101000" sy="101000" algn="tl"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solidFill>
                  <a:schemeClr val="lt1"/>
                </a:solidFill>
              </a:endParaRPr>
            </a:p>
          </p:txBody>
        </p:sp>
      </p:grpSp>
      <p:sp>
        <p:nvSpPr>
          <p:cNvPr id="6" name="TextBox 5"/>
          <p:cNvSpPr txBox="1"/>
          <p:nvPr/>
        </p:nvSpPr>
        <p:spPr>
          <a:xfrm>
            <a:off x="2682902" y="1956556"/>
            <a:ext cx="4691645" cy="623229"/>
          </a:xfrm>
          <a:prstGeom prst="rect">
            <a:avLst/>
          </a:prstGeom>
          <a:noFill/>
        </p:spPr>
        <p:txBody>
          <a:bodyPr wrap="square" lIns="68562" tIns="34281" rIns="68562" bIns="34281" rtlCol="0">
            <a:spAutoFit/>
          </a:bodyPr>
          <a:lstStyle/>
          <a:p>
            <a:pPr algn="ctr"/>
            <a:r>
              <a:rPr lang="en-US" altLang="zh-CN" sz="3600" b="1" dirty="0">
                <a:solidFill>
                  <a:schemeClr val="accent5"/>
                </a:solidFill>
                <a:latin typeface="微软雅黑" panose="020B0503020204020204" pitchFamily="34" charset="-122"/>
                <a:ea typeface="微软雅黑" panose="020B0503020204020204" pitchFamily="34" charset="-122"/>
              </a:rPr>
              <a:t>scheduler</a:t>
            </a:r>
            <a:endParaRPr lang="zh-CN" altLang="en-US" sz="3600" b="1" dirty="0">
              <a:solidFill>
                <a:schemeClr val="accent5"/>
              </a:solidFill>
              <a:latin typeface="微软雅黑" panose="020B0503020204020204" pitchFamily="34" charset="-122"/>
              <a:ea typeface="微软雅黑" panose="020B0503020204020204" pitchFamily="34" charset="-122"/>
            </a:endParaRPr>
          </a:p>
        </p:txBody>
      </p:sp>
      <p:sp>
        <p:nvSpPr>
          <p:cNvPr id="15" name="TextBox 79"/>
          <p:cNvSpPr txBox="1"/>
          <p:nvPr/>
        </p:nvSpPr>
        <p:spPr>
          <a:xfrm>
            <a:off x="1273749" y="2190750"/>
            <a:ext cx="789319" cy="838691"/>
          </a:xfrm>
          <a:prstGeom prst="rect">
            <a:avLst/>
          </a:prstGeom>
          <a:noFill/>
        </p:spPr>
        <p:txBody>
          <a:bodyPr wrap="none" lIns="68580" tIns="34290" rIns="68580" bIns="34290" rtlCol="0">
            <a:spAutoFit/>
          </a:bodyPr>
          <a:lstStyle/>
          <a:p>
            <a:pPr algn="ctr"/>
            <a:r>
              <a:rPr lang="en-US" altLang="zh-CN" sz="5000" b="1" dirty="0">
                <a:solidFill>
                  <a:schemeClr val="accent5"/>
                </a:solidFill>
              </a:rPr>
              <a:t>08</a:t>
            </a:r>
            <a:endParaRPr lang="en-US" sz="5000" b="1" dirty="0">
              <a:solidFill>
                <a:schemeClr val="accent5"/>
              </a:solidFill>
            </a:endParaRPr>
          </a:p>
        </p:txBody>
      </p:sp>
    </p:spTree>
    <p:extLst>
      <p:ext uri="{BB962C8B-B14F-4D97-AF65-F5344CB8AC3E}">
        <p14:creationId xmlns:p14="http://schemas.microsoft.com/office/powerpoint/2010/main" val="39985686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AB2F4B-CE71-9D48-85D3-2E438DEF61B6}"/>
              </a:ext>
            </a:extLst>
          </p:cNvPr>
          <p:cNvSpPr>
            <a:spLocks noGrp="1"/>
          </p:cNvSpPr>
          <p:nvPr>
            <p:ph type="title"/>
          </p:nvPr>
        </p:nvSpPr>
        <p:spPr/>
        <p:txBody>
          <a:bodyPr/>
          <a:lstStyle/>
          <a:p>
            <a:r>
              <a:rPr lang="en" altLang="zh-CN"/>
              <a:t>ElasticJob-Lite</a:t>
            </a:r>
            <a:br>
              <a:rPr lang="en" altLang="zh-CN" b="1"/>
            </a:br>
            <a:endParaRPr kumimoji="1" lang="zh-CN" altLang="en-US"/>
          </a:p>
        </p:txBody>
      </p:sp>
      <p:pic>
        <p:nvPicPr>
          <p:cNvPr id="3" name="图片 2">
            <a:extLst>
              <a:ext uri="{FF2B5EF4-FFF2-40B4-BE49-F238E27FC236}">
                <a16:creationId xmlns:a16="http://schemas.microsoft.com/office/drawing/2014/main" id="{4A626B66-5CD4-B34F-BC0B-746411843011}"/>
              </a:ext>
            </a:extLst>
          </p:cNvPr>
          <p:cNvPicPr>
            <a:picLocks noChangeAspect="1"/>
          </p:cNvPicPr>
          <p:nvPr/>
        </p:nvPicPr>
        <p:blipFill>
          <a:blip r:embed="rId2"/>
          <a:stretch>
            <a:fillRect/>
          </a:stretch>
        </p:blipFill>
        <p:spPr>
          <a:xfrm>
            <a:off x="1763688" y="699542"/>
            <a:ext cx="6158830" cy="3665202"/>
          </a:xfrm>
          <a:prstGeom prst="rect">
            <a:avLst/>
          </a:prstGeom>
        </p:spPr>
      </p:pic>
    </p:spTree>
    <p:extLst>
      <p:ext uri="{BB962C8B-B14F-4D97-AF65-F5344CB8AC3E}">
        <p14:creationId xmlns:p14="http://schemas.microsoft.com/office/powerpoint/2010/main" val="17245349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65E8D9-0FAA-4641-B0A8-5F471C6A7A2F}"/>
              </a:ext>
            </a:extLst>
          </p:cNvPr>
          <p:cNvSpPr>
            <a:spLocks noGrp="1"/>
          </p:cNvSpPr>
          <p:nvPr>
            <p:ph type="title"/>
          </p:nvPr>
        </p:nvSpPr>
        <p:spPr/>
        <p:txBody>
          <a:bodyPr/>
          <a:lstStyle/>
          <a:p>
            <a:r>
              <a:rPr kumimoji="1" lang="en" altLang="zh-CN"/>
              <a:t>Spring-boot</a:t>
            </a:r>
            <a:r>
              <a:rPr kumimoji="1" lang="zh-CN" altLang="en"/>
              <a:t>简介</a:t>
            </a:r>
            <a:br>
              <a:rPr kumimoji="1" lang="en" altLang="zh-CN"/>
            </a:br>
            <a:endParaRPr kumimoji="1" lang="zh-CN" altLang="en-US"/>
          </a:p>
        </p:txBody>
      </p:sp>
      <p:sp>
        <p:nvSpPr>
          <p:cNvPr id="3" name="矩形 2">
            <a:extLst>
              <a:ext uri="{FF2B5EF4-FFF2-40B4-BE49-F238E27FC236}">
                <a16:creationId xmlns:a16="http://schemas.microsoft.com/office/drawing/2014/main" id="{271179B6-2252-3940-A4D5-5F90135D46A7}"/>
              </a:ext>
            </a:extLst>
          </p:cNvPr>
          <p:cNvSpPr/>
          <p:nvPr/>
        </p:nvSpPr>
        <p:spPr>
          <a:xfrm>
            <a:off x="539552" y="771550"/>
            <a:ext cx="8208912" cy="890693"/>
          </a:xfrm>
          <a:prstGeom prst="rect">
            <a:avLst/>
          </a:prstGeom>
        </p:spPr>
        <p:txBody>
          <a:bodyPr wrap="square">
            <a:spAutoFit/>
          </a:bodyPr>
          <a:lstStyle/>
          <a:p>
            <a:pPr>
              <a:lnSpc>
                <a:spcPct val="150000"/>
              </a:lnSpc>
            </a:pPr>
            <a:r>
              <a:rPr lang="en" altLang="zh-CN" sz="1200" b="0" i="0" u="none" strike="noStrike">
                <a:solidFill>
                  <a:srgbClr val="333333"/>
                </a:solidFill>
                <a:effectLst/>
                <a:latin typeface="Microsoft YaHei" panose="020B0503020204020204" pitchFamily="34" charset="-122"/>
                <a:ea typeface="Microsoft YaHei" panose="020B0503020204020204" pitchFamily="34" charset="-122"/>
              </a:rPr>
              <a:t>Spring Boot</a:t>
            </a:r>
            <a:r>
              <a:rPr lang="zh-CN" altLang="en-US" sz="1200" b="0" i="0" u="none" strike="noStrike">
                <a:solidFill>
                  <a:srgbClr val="333333"/>
                </a:solidFill>
                <a:effectLst/>
                <a:latin typeface="Microsoft YaHei" panose="020B0503020204020204" pitchFamily="34" charset="-122"/>
                <a:ea typeface="Microsoft YaHei" panose="020B0503020204020204" pitchFamily="34" charset="-122"/>
              </a:rPr>
              <a:t>是由</a:t>
            </a:r>
            <a:r>
              <a:rPr lang="en" altLang="zh-CN" sz="1200" b="0" i="0" u="none" strike="noStrike">
                <a:solidFill>
                  <a:srgbClr val="333333"/>
                </a:solidFill>
                <a:effectLst/>
                <a:latin typeface="Microsoft YaHei" panose="020B0503020204020204" pitchFamily="34" charset="-122"/>
                <a:ea typeface="Microsoft YaHei" panose="020B0503020204020204" pitchFamily="34" charset="-122"/>
              </a:rPr>
              <a:t>Pivotal</a:t>
            </a:r>
            <a:r>
              <a:rPr lang="zh-CN" altLang="en-US" sz="1200" b="0" i="0" u="none" strike="noStrike">
                <a:solidFill>
                  <a:srgbClr val="333333"/>
                </a:solidFill>
                <a:effectLst/>
                <a:latin typeface="Microsoft YaHei" panose="020B0503020204020204" pitchFamily="34" charset="-122"/>
                <a:ea typeface="Microsoft YaHei" panose="020B0503020204020204" pitchFamily="34" charset="-122"/>
              </a:rPr>
              <a:t>团队提供的全新框架，其设计目的是用来简化新</a:t>
            </a:r>
            <a:r>
              <a:rPr lang="en" altLang="zh-CN" sz="1200" b="0" i="0" u="none" strike="noStrike">
                <a:solidFill>
                  <a:srgbClr val="333333"/>
                </a:solidFill>
                <a:effectLst/>
                <a:latin typeface="Microsoft YaHei" panose="020B0503020204020204" pitchFamily="34" charset="-122"/>
                <a:ea typeface="Microsoft YaHei" panose="020B0503020204020204" pitchFamily="34" charset="-122"/>
              </a:rPr>
              <a:t>Spring</a:t>
            </a:r>
            <a:r>
              <a:rPr lang="zh-CN" altLang="en-US" sz="1200" b="0" i="0" u="none" strike="noStrike">
                <a:solidFill>
                  <a:srgbClr val="333333"/>
                </a:solidFill>
                <a:effectLst/>
                <a:latin typeface="Microsoft YaHei" panose="020B0503020204020204" pitchFamily="34" charset="-122"/>
                <a:ea typeface="Microsoft YaHei" panose="020B0503020204020204" pitchFamily="34" charset="-122"/>
              </a:rPr>
              <a:t>应用的初始搭建以及开发过程。该框架使用了特定的方式来进行配置，从而使开发人员不再需要定义样板化的配置。通过这种方式，</a:t>
            </a:r>
            <a:r>
              <a:rPr lang="en" altLang="zh-CN" sz="1200" b="0" i="0" u="none" strike="noStrike">
                <a:solidFill>
                  <a:srgbClr val="333333"/>
                </a:solidFill>
                <a:effectLst/>
                <a:latin typeface="Microsoft YaHei" panose="020B0503020204020204" pitchFamily="34" charset="-122"/>
                <a:ea typeface="Microsoft YaHei" panose="020B0503020204020204" pitchFamily="34" charset="-122"/>
              </a:rPr>
              <a:t>Spring Boot</a:t>
            </a:r>
            <a:r>
              <a:rPr lang="zh-CN" altLang="en-US" sz="1200" b="0" i="0" u="none" strike="noStrike">
                <a:solidFill>
                  <a:srgbClr val="333333"/>
                </a:solidFill>
                <a:effectLst/>
                <a:latin typeface="Microsoft YaHei" panose="020B0503020204020204" pitchFamily="34" charset="-122"/>
                <a:ea typeface="Microsoft YaHei" panose="020B0503020204020204" pitchFamily="34" charset="-122"/>
              </a:rPr>
              <a:t>致力于在蓬勃发展的快速应用开发领域</a:t>
            </a:r>
            <a:r>
              <a:rPr lang="en-US" altLang="zh-CN" sz="1200" b="0" i="0" u="none" strike="noStrike">
                <a:solidFill>
                  <a:srgbClr val="333333"/>
                </a:solidFill>
                <a:effectLst/>
                <a:latin typeface="Microsoft YaHei" panose="020B0503020204020204" pitchFamily="34" charset="-122"/>
                <a:ea typeface="Microsoft YaHei" panose="020B0503020204020204" pitchFamily="34" charset="-122"/>
              </a:rPr>
              <a:t>(</a:t>
            </a:r>
            <a:r>
              <a:rPr lang="en" altLang="zh-CN" sz="1200" b="0" i="0" u="none" strike="noStrike">
                <a:solidFill>
                  <a:srgbClr val="333333"/>
                </a:solidFill>
                <a:effectLst/>
                <a:latin typeface="Microsoft YaHei" panose="020B0503020204020204" pitchFamily="34" charset="-122"/>
                <a:ea typeface="Microsoft YaHei" panose="020B0503020204020204" pitchFamily="34" charset="-122"/>
              </a:rPr>
              <a:t>rapid application development)</a:t>
            </a:r>
            <a:r>
              <a:rPr lang="zh-CN" altLang="en-US" sz="1200" b="0" i="0" u="none" strike="noStrike">
                <a:solidFill>
                  <a:srgbClr val="333333"/>
                </a:solidFill>
                <a:effectLst/>
                <a:latin typeface="Microsoft YaHei" panose="020B0503020204020204" pitchFamily="34" charset="-122"/>
                <a:ea typeface="Microsoft YaHei" panose="020B0503020204020204" pitchFamily="34" charset="-122"/>
              </a:rPr>
              <a:t>成为领导者。</a:t>
            </a:r>
            <a:endParaRPr lang="zh-CN" altLang="en-US" sz="1200">
              <a:latin typeface="Microsoft YaHei" panose="020B0503020204020204" pitchFamily="34" charset="-122"/>
              <a:ea typeface="Microsoft YaHei" panose="020B0503020204020204" pitchFamily="34" charset="-122"/>
            </a:endParaRPr>
          </a:p>
        </p:txBody>
      </p:sp>
      <p:pic>
        <p:nvPicPr>
          <p:cNvPr id="5" name="图片 4">
            <a:extLst>
              <a:ext uri="{FF2B5EF4-FFF2-40B4-BE49-F238E27FC236}">
                <a16:creationId xmlns:a16="http://schemas.microsoft.com/office/drawing/2014/main" id="{79779DAB-8D75-AB46-896D-71C8404AA6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47864" y="1932408"/>
            <a:ext cx="2223492" cy="2309011"/>
          </a:xfrm>
          <a:prstGeom prst="rect">
            <a:avLst/>
          </a:prstGeom>
        </p:spPr>
      </p:pic>
    </p:spTree>
    <p:extLst>
      <p:ext uri="{BB962C8B-B14F-4D97-AF65-F5344CB8AC3E}">
        <p14:creationId xmlns:p14="http://schemas.microsoft.com/office/powerpoint/2010/main" val="572736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26EC0B4B-F2E7-7D4F-81F2-D34B1E2213A1}"/>
              </a:ext>
            </a:extLst>
          </p:cNvPr>
          <p:cNvPicPr>
            <a:picLocks noChangeAspect="1"/>
          </p:cNvPicPr>
          <p:nvPr/>
        </p:nvPicPr>
        <p:blipFill>
          <a:blip r:embed="rId2"/>
          <a:stretch>
            <a:fillRect/>
          </a:stretch>
        </p:blipFill>
        <p:spPr>
          <a:xfrm>
            <a:off x="1619672" y="843558"/>
            <a:ext cx="5703444" cy="3274575"/>
          </a:xfrm>
          <a:prstGeom prst="rect">
            <a:avLst/>
          </a:prstGeom>
        </p:spPr>
      </p:pic>
      <p:sp>
        <p:nvSpPr>
          <p:cNvPr id="4" name="标题 1">
            <a:extLst>
              <a:ext uri="{FF2B5EF4-FFF2-40B4-BE49-F238E27FC236}">
                <a16:creationId xmlns:a16="http://schemas.microsoft.com/office/drawing/2014/main" id="{DD789DB1-6F7F-854F-AECB-B23744E3BF00}"/>
              </a:ext>
            </a:extLst>
          </p:cNvPr>
          <p:cNvSpPr>
            <a:spLocks noGrp="1"/>
          </p:cNvSpPr>
          <p:nvPr>
            <p:ph type="title"/>
          </p:nvPr>
        </p:nvSpPr>
        <p:spPr>
          <a:xfrm>
            <a:off x="1115616" y="123477"/>
            <a:ext cx="6552728" cy="410417"/>
          </a:xfrm>
        </p:spPr>
        <p:txBody>
          <a:bodyPr/>
          <a:lstStyle/>
          <a:p>
            <a:r>
              <a:rPr lang="en" altLang="zh-CN"/>
              <a:t>ElasticJob-Lite</a:t>
            </a:r>
            <a:br>
              <a:rPr lang="en" altLang="zh-CN" b="1"/>
            </a:br>
            <a:endParaRPr kumimoji="1" lang="zh-CN" altLang="en-US"/>
          </a:p>
        </p:txBody>
      </p:sp>
    </p:spTree>
    <p:extLst>
      <p:ext uri="{BB962C8B-B14F-4D97-AF65-F5344CB8AC3E}">
        <p14:creationId xmlns:p14="http://schemas.microsoft.com/office/powerpoint/2010/main" val="30740878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5B0370-F76E-7244-B841-893D21B4FDF9}"/>
              </a:ext>
            </a:extLst>
          </p:cNvPr>
          <p:cNvSpPr>
            <a:spLocks noGrp="1"/>
          </p:cNvSpPr>
          <p:nvPr>
            <p:ph type="title"/>
          </p:nvPr>
        </p:nvSpPr>
        <p:spPr/>
        <p:txBody>
          <a:bodyPr/>
          <a:lstStyle/>
          <a:p>
            <a:r>
              <a:rPr kumimoji="1" lang="zh-CN" altLang="en-US"/>
              <a:t>资源最大限度利用</a:t>
            </a:r>
          </a:p>
        </p:txBody>
      </p:sp>
      <p:pic>
        <p:nvPicPr>
          <p:cNvPr id="3" name="图片 2">
            <a:extLst>
              <a:ext uri="{FF2B5EF4-FFF2-40B4-BE49-F238E27FC236}">
                <a16:creationId xmlns:a16="http://schemas.microsoft.com/office/drawing/2014/main" id="{E470FF55-EA14-9C47-A29C-4263CD8BE090}"/>
              </a:ext>
            </a:extLst>
          </p:cNvPr>
          <p:cNvPicPr>
            <a:picLocks noChangeAspect="1"/>
          </p:cNvPicPr>
          <p:nvPr/>
        </p:nvPicPr>
        <p:blipFill>
          <a:blip r:embed="rId2"/>
          <a:stretch>
            <a:fillRect/>
          </a:stretch>
        </p:blipFill>
        <p:spPr>
          <a:xfrm>
            <a:off x="3275856" y="1059582"/>
            <a:ext cx="5328592" cy="3001510"/>
          </a:xfrm>
          <a:prstGeom prst="rect">
            <a:avLst/>
          </a:prstGeom>
        </p:spPr>
      </p:pic>
      <p:sp>
        <p:nvSpPr>
          <p:cNvPr id="4" name="矩形 3">
            <a:extLst>
              <a:ext uri="{FF2B5EF4-FFF2-40B4-BE49-F238E27FC236}">
                <a16:creationId xmlns:a16="http://schemas.microsoft.com/office/drawing/2014/main" id="{CC3079EE-0CF7-B044-8D0A-27B3A3BF91CE}"/>
              </a:ext>
            </a:extLst>
          </p:cNvPr>
          <p:cNvSpPr/>
          <p:nvPr/>
        </p:nvSpPr>
        <p:spPr>
          <a:xfrm>
            <a:off x="323528" y="987574"/>
            <a:ext cx="3024336" cy="1670073"/>
          </a:xfrm>
          <a:prstGeom prst="rect">
            <a:avLst/>
          </a:prstGeom>
        </p:spPr>
        <p:txBody>
          <a:bodyPr wrap="square">
            <a:spAutoFit/>
          </a:bodyPr>
          <a:lstStyle/>
          <a:p>
            <a:pPr>
              <a:lnSpc>
                <a:spcPct val="150000"/>
              </a:lnSpc>
            </a:pPr>
            <a:r>
              <a:rPr lang="zh-CN" altLang="en-US" sz="1400" b="0" i="0" u="none" strike="noStrike">
                <a:solidFill>
                  <a:srgbClr val="323232"/>
                </a:solidFill>
                <a:effectLst/>
                <a:latin typeface="Microsoft YaHei" panose="020B0503020204020204" pitchFamily="34" charset="-122"/>
                <a:ea typeface="Microsoft YaHei" panose="020B0503020204020204" pitchFamily="34" charset="-122"/>
              </a:rPr>
              <a:t>当新增加作业服务器时，</a:t>
            </a:r>
            <a:r>
              <a:rPr lang="en" altLang="zh-CN" sz="1400" b="0" i="0" u="none" strike="noStrike">
                <a:solidFill>
                  <a:srgbClr val="323232"/>
                </a:solidFill>
                <a:effectLst/>
                <a:latin typeface="Microsoft YaHei" panose="020B0503020204020204" pitchFamily="34" charset="-122"/>
                <a:ea typeface="Microsoft YaHei" panose="020B0503020204020204" pitchFamily="34" charset="-122"/>
              </a:rPr>
              <a:t>ElasticJob </a:t>
            </a:r>
            <a:r>
              <a:rPr lang="zh-CN" altLang="en-US" sz="1400" b="0" i="0" u="none" strike="noStrike">
                <a:solidFill>
                  <a:srgbClr val="323232"/>
                </a:solidFill>
                <a:effectLst/>
                <a:latin typeface="Microsoft YaHei" panose="020B0503020204020204" pitchFamily="34" charset="-122"/>
                <a:ea typeface="Microsoft YaHei" panose="020B0503020204020204" pitchFamily="34" charset="-122"/>
              </a:rPr>
              <a:t>会通过注册中心的临时节点的变化感知到新服务器的存在，并在下次任务调度的时候重新分片，新的服务器会承载一部分作业分片。</a:t>
            </a:r>
            <a:endParaRPr lang="zh-CN" altLang="en-US" sz="1400">
              <a:latin typeface="Microsoft YaHei" panose="020B0503020204020204" pitchFamily="34" charset="-122"/>
              <a:ea typeface="Microsoft YaHei" panose="020B0503020204020204" pitchFamily="34" charset="-122"/>
            </a:endParaRPr>
          </a:p>
        </p:txBody>
      </p:sp>
      <p:sp>
        <p:nvSpPr>
          <p:cNvPr id="5" name="矩形 4">
            <a:extLst>
              <a:ext uri="{FF2B5EF4-FFF2-40B4-BE49-F238E27FC236}">
                <a16:creationId xmlns:a16="http://schemas.microsoft.com/office/drawing/2014/main" id="{B0D36740-9E03-5D47-A27E-0BA4C9659B1F}"/>
              </a:ext>
            </a:extLst>
          </p:cNvPr>
          <p:cNvSpPr/>
          <p:nvPr/>
        </p:nvSpPr>
        <p:spPr>
          <a:xfrm>
            <a:off x="395536" y="2729655"/>
            <a:ext cx="2808312" cy="1346907"/>
          </a:xfrm>
          <a:prstGeom prst="rect">
            <a:avLst/>
          </a:prstGeom>
        </p:spPr>
        <p:txBody>
          <a:bodyPr wrap="square">
            <a:spAutoFit/>
          </a:bodyPr>
          <a:lstStyle/>
          <a:p>
            <a:pPr>
              <a:lnSpc>
                <a:spcPct val="150000"/>
              </a:lnSpc>
            </a:pPr>
            <a:r>
              <a:rPr lang="zh-CN" altLang="en-US" sz="1400" b="0" i="0" u="none" strike="noStrike">
                <a:solidFill>
                  <a:srgbClr val="323232"/>
                </a:solidFill>
                <a:effectLst/>
                <a:latin typeface="Microsoft YaHei" panose="020B0503020204020204" pitchFamily="34" charset="-122"/>
                <a:ea typeface="Microsoft YaHei" panose="020B0503020204020204" pitchFamily="34" charset="-122"/>
              </a:rPr>
              <a:t>将分片项设置为大于服务器的数量，最好是大于服务器倍数的数量，作业将会合理的利用分布式资源，动态的分配分片项。</a:t>
            </a:r>
            <a:endParaRPr lang="zh-CN" altLang="en-US" sz="140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77598061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F9FF65-645B-4445-8220-ADD6AC080CD8}"/>
              </a:ext>
            </a:extLst>
          </p:cNvPr>
          <p:cNvSpPr>
            <a:spLocks noGrp="1"/>
          </p:cNvSpPr>
          <p:nvPr>
            <p:ph type="title"/>
          </p:nvPr>
        </p:nvSpPr>
        <p:spPr/>
        <p:txBody>
          <a:bodyPr/>
          <a:lstStyle/>
          <a:p>
            <a:r>
              <a:rPr kumimoji="1" lang="zh-CN" altLang="en-US"/>
              <a:t>高可用</a:t>
            </a:r>
          </a:p>
        </p:txBody>
      </p:sp>
      <p:pic>
        <p:nvPicPr>
          <p:cNvPr id="3" name="图片 2">
            <a:extLst>
              <a:ext uri="{FF2B5EF4-FFF2-40B4-BE49-F238E27FC236}">
                <a16:creationId xmlns:a16="http://schemas.microsoft.com/office/drawing/2014/main" id="{604A7230-8A06-9B43-8C09-22DBF21221AC}"/>
              </a:ext>
            </a:extLst>
          </p:cNvPr>
          <p:cNvPicPr>
            <a:picLocks noChangeAspect="1"/>
          </p:cNvPicPr>
          <p:nvPr/>
        </p:nvPicPr>
        <p:blipFill>
          <a:blip r:embed="rId2"/>
          <a:stretch>
            <a:fillRect/>
          </a:stretch>
        </p:blipFill>
        <p:spPr>
          <a:xfrm>
            <a:off x="2483768" y="771550"/>
            <a:ext cx="5981400" cy="3556508"/>
          </a:xfrm>
          <a:prstGeom prst="rect">
            <a:avLst/>
          </a:prstGeom>
        </p:spPr>
      </p:pic>
    </p:spTree>
    <p:extLst>
      <p:ext uri="{BB962C8B-B14F-4D97-AF65-F5344CB8AC3E}">
        <p14:creationId xmlns:p14="http://schemas.microsoft.com/office/powerpoint/2010/main" val="380890948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454292" y="627534"/>
            <a:ext cx="4333732" cy="3882247"/>
          </a:xfrm>
          <a:prstGeom prst="rect">
            <a:avLst/>
          </a:prstGeom>
          <a:solidFill>
            <a:srgbClr val="9FC2E8"/>
          </a:solidFill>
          <a:ln>
            <a:noFill/>
          </a:ln>
        </p:spPr>
        <p:style>
          <a:lnRef idx="2">
            <a:schemeClr val="accent1">
              <a:shade val="50000"/>
            </a:schemeClr>
          </a:lnRef>
          <a:fillRef idx="1">
            <a:schemeClr val="accent1"/>
          </a:fillRef>
          <a:effectRef idx="0">
            <a:schemeClr val="accent1"/>
          </a:effectRef>
          <a:fontRef idx="minor">
            <a:schemeClr val="lt1"/>
          </a:fontRef>
        </p:style>
        <p:txBody>
          <a:bodyPr anchor="b"/>
          <a:lstStyle/>
          <a:p>
            <a:pPr algn="ctr">
              <a:defRPr/>
            </a:pPr>
            <a:r>
              <a:rPr kumimoji="1" lang="zh-CN" altLang="en-US" sz="1200" b="1" dirty="0">
                <a:solidFill>
                  <a:schemeClr val="tx1"/>
                </a:solidFill>
                <a:latin typeface="Heiti SC Light" charset="-122"/>
                <a:ea typeface="Heiti SC Light" charset="-122"/>
                <a:cs typeface="Heiti SC Light" charset="-122"/>
              </a:rPr>
              <a:t>调度中心</a:t>
            </a:r>
          </a:p>
        </p:txBody>
      </p:sp>
      <p:sp>
        <p:nvSpPr>
          <p:cNvPr id="7" name="进程 6"/>
          <p:cNvSpPr/>
          <p:nvPr/>
        </p:nvSpPr>
        <p:spPr>
          <a:xfrm>
            <a:off x="528073" y="3785416"/>
            <a:ext cx="2502071" cy="331883"/>
          </a:xfrm>
          <a:prstGeom prst="flowChartProcess">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kumimoji="1" lang="zh-CN" altLang="en-US" sz="1200" b="1" dirty="0">
                <a:latin typeface="Heiti SC Light" charset="-122"/>
                <a:ea typeface="Heiti SC Light" charset="-122"/>
                <a:cs typeface="Heiti SC Light" charset="-122"/>
              </a:rPr>
              <a:t>数据中心</a:t>
            </a:r>
          </a:p>
        </p:txBody>
      </p:sp>
      <p:sp>
        <p:nvSpPr>
          <p:cNvPr id="29" name="可选流程 28"/>
          <p:cNvSpPr/>
          <p:nvPr/>
        </p:nvSpPr>
        <p:spPr>
          <a:xfrm>
            <a:off x="3190715" y="3622035"/>
            <a:ext cx="1244559" cy="429244"/>
          </a:xfrm>
          <a:prstGeom prst="flowChartAlternateProcess">
            <a:avLst/>
          </a:prstGeom>
          <a:solidFill>
            <a:srgbClr val="9379B3"/>
          </a:solidFill>
        </p:spPr>
        <p:style>
          <a:lnRef idx="0">
            <a:schemeClr val="accent1"/>
          </a:lnRef>
          <a:fillRef idx="3">
            <a:schemeClr val="accent1"/>
          </a:fillRef>
          <a:effectRef idx="3">
            <a:schemeClr val="accent1"/>
          </a:effectRef>
          <a:fontRef idx="minor">
            <a:schemeClr val="lt1"/>
          </a:fontRef>
        </p:style>
        <p:txBody>
          <a:bodyPr anchor="ctr"/>
          <a:lstStyle/>
          <a:p>
            <a:pPr algn="ctr">
              <a:defRPr/>
            </a:pPr>
            <a:r>
              <a:rPr kumimoji="1" lang="zh-CN" altLang="en-US" sz="1050" dirty="0">
                <a:latin typeface="Heiti SC Light" charset="-122"/>
                <a:ea typeface="Heiti SC Light" charset="-122"/>
                <a:cs typeface="Heiti SC Light" charset="-122"/>
              </a:rPr>
              <a:t>注册服务</a:t>
            </a:r>
          </a:p>
        </p:txBody>
      </p:sp>
      <p:sp>
        <p:nvSpPr>
          <p:cNvPr id="4" name="矩形 3"/>
          <p:cNvSpPr/>
          <p:nvPr/>
        </p:nvSpPr>
        <p:spPr>
          <a:xfrm>
            <a:off x="528074" y="711634"/>
            <a:ext cx="1254629" cy="1471127"/>
          </a:xfrm>
          <a:prstGeom prst="rect">
            <a:avLst/>
          </a:prstGeom>
          <a:solidFill>
            <a:srgbClr val="E0EBFF"/>
          </a:solidFill>
          <a:ln>
            <a:noFill/>
          </a:ln>
        </p:spPr>
        <p:style>
          <a:lnRef idx="1">
            <a:schemeClr val="accent1"/>
          </a:lnRef>
          <a:fillRef idx="2">
            <a:schemeClr val="accent1"/>
          </a:fillRef>
          <a:effectRef idx="1">
            <a:schemeClr val="accent1"/>
          </a:effectRef>
          <a:fontRef idx="minor">
            <a:schemeClr val="dk1"/>
          </a:fontRef>
        </p:style>
        <p:txBody>
          <a:bodyPr anchor="t"/>
          <a:lstStyle/>
          <a:p>
            <a:pPr algn="ctr">
              <a:defRPr/>
            </a:pPr>
            <a:r>
              <a:rPr kumimoji="1" lang="zh-CN" altLang="en-US" sz="1050" b="1" dirty="0">
                <a:latin typeface="Heiti SC Light" charset="-122"/>
                <a:ea typeface="Heiti SC Light" charset="-122"/>
                <a:cs typeface="Heiti SC Light" charset="-122"/>
              </a:rPr>
              <a:t>任务管理</a:t>
            </a:r>
          </a:p>
        </p:txBody>
      </p:sp>
      <p:sp>
        <p:nvSpPr>
          <p:cNvPr id="5" name="可选流程 4"/>
          <p:cNvSpPr/>
          <p:nvPr/>
        </p:nvSpPr>
        <p:spPr>
          <a:xfrm>
            <a:off x="587343" y="957132"/>
            <a:ext cx="1151936" cy="188722"/>
          </a:xfrm>
          <a:prstGeom prst="flowChartAlternateProcess">
            <a:avLst/>
          </a:prstGeom>
          <a:solidFill>
            <a:srgbClr val="6095C9"/>
          </a:solidFill>
        </p:spPr>
        <p:style>
          <a:lnRef idx="0">
            <a:schemeClr val="accent1"/>
          </a:lnRef>
          <a:fillRef idx="3">
            <a:schemeClr val="accent1"/>
          </a:fillRef>
          <a:effectRef idx="3">
            <a:schemeClr val="accent1"/>
          </a:effectRef>
          <a:fontRef idx="minor">
            <a:schemeClr val="lt1"/>
          </a:fontRef>
        </p:style>
        <p:txBody>
          <a:bodyPr anchor="ctr"/>
          <a:lstStyle/>
          <a:p>
            <a:pPr>
              <a:defRPr/>
            </a:pPr>
            <a:r>
              <a:rPr kumimoji="1" lang="zh-CN" altLang="en-US" sz="1050" dirty="0">
                <a:latin typeface="Heiti SC Light" charset="-122"/>
                <a:ea typeface="Heiti SC Light" charset="-122"/>
                <a:cs typeface="Heiti SC Light" charset="-122"/>
              </a:rPr>
              <a:t>执行器</a:t>
            </a:r>
          </a:p>
        </p:txBody>
      </p:sp>
      <p:sp>
        <p:nvSpPr>
          <p:cNvPr id="60" name="可选流程 59"/>
          <p:cNvSpPr/>
          <p:nvPr/>
        </p:nvSpPr>
        <p:spPr>
          <a:xfrm>
            <a:off x="587343" y="1250143"/>
            <a:ext cx="1151936" cy="211199"/>
          </a:xfrm>
          <a:prstGeom prst="flowChartAlternateProcess">
            <a:avLst/>
          </a:prstGeom>
          <a:solidFill>
            <a:srgbClr val="6095C9"/>
          </a:solidFill>
        </p:spPr>
        <p:style>
          <a:lnRef idx="0">
            <a:schemeClr val="accent1"/>
          </a:lnRef>
          <a:fillRef idx="3">
            <a:schemeClr val="accent1"/>
          </a:fillRef>
          <a:effectRef idx="3">
            <a:schemeClr val="accent1"/>
          </a:effectRef>
          <a:fontRef idx="minor">
            <a:schemeClr val="lt1"/>
          </a:fontRef>
        </p:style>
        <p:txBody>
          <a:bodyPr anchor="ctr"/>
          <a:lstStyle/>
          <a:p>
            <a:pPr>
              <a:defRPr/>
            </a:pPr>
            <a:r>
              <a:rPr kumimoji="1" lang="zh-CN" altLang="en-US" sz="1050" dirty="0">
                <a:latin typeface="Heiti SC Light" charset="-122"/>
                <a:ea typeface="Heiti SC Light" charset="-122"/>
                <a:cs typeface="Heiti SC Light" charset="-122"/>
              </a:rPr>
              <a:t>任务模式</a:t>
            </a:r>
          </a:p>
        </p:txBody>
      </p:sp>
      <p:sp>
        <p:nvSpPr>
          <p:cNvPr id="62" name="可选流程 61"/>
          <p:cNvSpPr/>
          <p:nvPr/>
        </p:nvSpPr>
        <p:spPr>
          <a:xfrm>
            <a:off x="587343" y="1568396"/>
            <a:ext cx="1151936" cy="191493"/>
          </a:xfrm>
          <a:prstGeom prst="flowChartAlternateProcess">
            <a:avLst/>
          </a:prstGeom>
          <a:solidFill>
            <a:srgbClr val="6095C9"/>
          </a:solidFill>
        </p:spPr>
        <p:style>
          <a:lnRef idx="0">
            <a:schemeClr val="accent1"/>
          </a:lnRef>
          <a:fillRef idx="3">
            <a:schemeClr val="accent1"/>
          </a:fillRef>
          <a:effectRef idx="3">
            <a:schemeClr val="accent1"/>
          </a:effectRef>
          <a:fontRef idx="minor">
            <a:schemeClr val="lt1"/>
          </a:fontRef>
        </p:style>
        <p:txBody>
          <a:bodyPr anchor="ctr"/>
          <a:lstStyle/>
          <a:p>
            <a:pPr>
              <a:defRPr/>
            </a:pPr>
            <a:r>
              <a:rPr kumimoji="1" lang="en-US" altLang="zh-CN" sz="1050" dirty="0">
                <a:latin typeface="Heiti SC Light" charset="-122"/>
                <a:ea typeface="Heiti SC Light" charset="-122"/>
                <a:cs typeface="Heiti SC Light" charset="-122"/>
              </a:rPr>
              <a:t>JobHandler</a:t>
            </a:r>
            <a:endParaRPr kumimoji="1" lang="zh-CN" altLang="en-US" sz="1050" dirty="0">
              <a:latin typeface="Heiti SC Light" charset="-122"/>
              <a:ea typeface="Heiti SC Light" charset="-122"/>
              <a:cs typeface="Heiti SC Light" charset="-122"/>
            </a:endParaRPr>
          </a:p>
        </p:txBody>
      </p:sp>
      <p:sp>
        <p:nvSpPr>
          <p:cNvPr id="63" name="可选流程 62"/>
          <p:cNvSpPr/>
          <p:nvPr/>
        </p:nvSpPr>
        <p:spPr>
          <a:xfrm>
            <a:off x="587343" y="1850457"/>
            <a:ext cx="1151936" cy="205651"/>
          </a:xfrm>
          <a:prstGeom prst="flowChartAlternateProcess">
            <a:avLst/>
          </a:prstGeom>
          <a:solidFill>
            <a:srgbClr val="6095C9"/>
          </a:solidFill>
        </p:spPr>
        <p:style>
          <a:lnRef idx="0">
            <a:schemeClr val="accent1"/>
          </a:lnRef>
          <a:fillRef idx="3">
            <a:schemeClr val="accent1"/>
          </a:fillRef>
          <a:effectRef idx="3">
            <a:schemeClr val="accent1"/>
          </a:effectRef>
          <a:fontRef idx="minor">
            <a:schemeClr val="lt1"/>
          </a:fontRef>
        </p:style>
        <p:txBody>
          <a:bodyPr anchor="ctr"/>
          <a:lstStyle/>
          <a:p>
            <a:pPr>
              <a:defRPr/>
            </a:pPr>
            <a:r>
              <a:rPr kumimoji="1" lang="en-US" altLang="zh-CN" sz="1050" dirty="0">
                <a:latin typeface="Heiti SC Light" charset="-122"/>
                <a:ea typeface="Heiti SC Light" charset="-122"/>
                <a:cs typeface="Heiti SC Light" charset="-122"/>
              </a:rPr>
              <a:t>……</a:t>
            </a:r>
            <a:endParaRPr kumimoji="1" lang="zh-CN" altLang="en-US" sz="1050" dirty="0">
              <a:latin typeface="Heiti SC Light" charset="-122"/>
              <a:ea typeface="Heiti SC Light" charset="-122"/>
              <a:cs typeface="Heiti SC Light" charset="-122"/>
            </a:endParaRPr>
          </a:p>
        </p:txBody>
      </p:sp>
      <p:sp>
        <p:nvSpPr>
          <p:cNvPr id="10" name="矩形 9"/>
          <p:cNvSpPr/>
          <p:nvPr/>
        </p:nvSpPr>
        <p:spPr>
          <a:xfrm>
            <a:off x="1779109" y="711634"/>
            <a:ext cx="1251035" cy="1471127"/>
          </a:xfrm>
          <a:prstGeom prst="rect">
            <a:avLst/>
          </a:prstGeom>
          <a:solidFill>
            <a:srgbClr val="DEF7FF"/>
          </a:solidFill>
          <a:ln>
            <a:noFill/>
          </a:ln>
        </p:spPr>
        <p:style>
          <a:lnRef idx="1">
            <a:schemeClr val="accent1"/>
          </a:lnRef>
          <a:fillRef idx="2">
            <a:schemeClr val="accent1"/>
          </a:fillRef>
          <a:effectRef idx="1">
            <a:schemeClr val="accent1"/>
          </a:effectRef>
          <a:fontRef idx="minor">
            <a:schemeClr val="dk1"/>
          </a:fontRef>
        </p:style>
        <p:txBody>
          <a:bodyPr anchor="t"/>
          <a:lstStyle/>
          <a:p>
            <a:pPr algn="ctr">
              <a:defRPr/>
            </a:pPr>
            <a:r>
              <a:rPr kumimoji="1" lang="zh-CN" altLang="en-US" sz="1050" b="1" dirty="0">
                <a:latin typeface="Heiti SC Light" charset="-122"/>
                <a:ea typeface="Heiti SC Light" charset="-122"/>
                <a:cs typeface="Heiti SC Light" charset="-122"/>
              </a:rPr>
              <a:t>执行器管理</a:t>
            </a:r>
          </a:p>
        </p:txBody>
      </p:sp>
      <p:sp>
        <p:nvSpPr>
          <p:cNvPr id="40" name="可选流程 39"/>
          <p:cNvSpPr/>
          <p:nvPr/>
        </p:nvSpPr>
        <p:spPr>
          <a:xfrm>
            <a:off x="1856409" y="952663"/>
            <a:ext cx="1074635" cy="204003"/>
          </a:xfrm>
          <a:prstGeom prst="flowChartAlternateProcess">
            <a:avLst/>
          </a:prstGeom>
          <a:solidFill>
            <a:srgbClr val="4BACC6"/>
          </a:solidFill>
        </p:spPr>
        <p:style>
          <a:lnRef idx="0">
            <a:schemeClr val="accent1"/>
          </a:lnRef>
          <a:fillRef idx="3">
            <a:schemeClr val="accent1"/>
          </a:fillRef>
          <a:effectRef idx="3">
            <a:schemeClr val="accent1"/>
          </a:effectRef>
          <a:fontRef idx="minor">
            <a:schemeClr val="lt1"/>
          </a:fontRef>
        </p:style>
        <p:txBody>
          <a:bodyPr anchor="ctr"/>
          <a:lstStyle/>
          <a:p>
            <a:pPr>
              <a:defRPr/>
            </a:pPr>
            <a:r>
              <a:rPr kumimoji="1" lang="zh-CN" altLang="en-US" sz="1050" dirty="0">
                <a:latin typeface="Heiti SC Light" charset="-122"/>
                <a:ea typeface="Heiti SC Light" charset="-122"/>
                <a:cs typeface="Heiti SC Light" charset="-122"/>
              </a:rPr>
              <a:t>注册方式</a:t>
            </a:r>
          </a:p>
        </p:txBody>
      </p:sp>
      <p:sp>
        <p:nvSpPr>
          <p:cNvPr id="66" name="可选流程 65"/>
          <p:cNvSpPr/>
          <p:nvPr/>
        </p:nvSpPr>
        <p:spPr>
          <a:xfrm>
            <a:off x="1856408" y="1245756"/>
            <a:ext cx="1074635" cy="206874"/>
          </a:xfrm>
          <a:prstGeom prst="flowChartAlternateProcess">
            <a:avLst/>
          </a:prstGeom>
          <a:solidFill>
            <a:srgbClr val="4BACC6"/>
          </a:solidFill>
        </p:spPr>
        <p:style>
          <a:lnRef idx="0">
            <a:schemeClr val="accent1"/>
          </a:lnRef>
          <a:fillRef idx="3">
            <a:schemeClr val="accent1"/>
          </a:fillRef>
          <a:effectRef idx="3">
            <a:schemeClr val="accent1"/>
          </a:effectRef>
          <a:fontRef idx="minor">
            <a:schemeClr val="lt1"/>
          </a:fontRef>
        </p:style>
        <p:txBody>
          <a:bodyPr anchor="ctr"/>
          <a:lstStyle/>
          <a:p>
            <a:pPr>
              <a:defRPr/>
            </a:pPr>
            <a:r>
              <a:rPr kumimoji="1" lang="en-US" altLang="zh-CN" sz="1050" dirty="0">
                <a:latin typeface="Heiti SC Light" charset="-122"/>
                <a:ea typeface="Heiti SC Light" charset="-122"/>
                <a:cs typeface="Heiti SC Light" charset="-122"/>
              </a:rPr>
              <a:t>AppName</a:t>
            </a:r>
            <a:endParaRPr kumimoji="1" lang="zh-CN" altLang="en-US" sz="1050" dirty="0">
              <a:latin typeface="Heiti SC Light" charset="-122"/>
              <a:ea typeface="Heiti SC Light" charset="-122"/>
              <a:cs typeface="Heiti SC Light" charset="-122"/>
            </a:endParaRPr>
          </a:p>
        </p:txBody>
      </p:sp>
      <p:sp>
        <p:nvSpPr>
          <p:cNvPr id="67" name="可选流程 66"/>
          <p:cNvSpPr/>
          <p:nvPr/>
        </p:nvSpPr>
        <p:spPr>
          <a:xfrm>
            <a:off x="1856407" y="1571526"/>
            <a:ext cx="1074635" cy="197888"/>
          </a:xfrm>
          <a:prstGeom prst="flowChartAlternateProcess">
            <a:avLst/>
          </a:prstGeom>
          <a:solidFill>
            <a:srgbClr val="4BACC6"/>
          </a:solidFill>
        </p:spPr>
        <p:style>
          <a:lnRef idx="0">
            <a:schemeClr val="accent1"/>
          </a:lnRef>
          <a:fillRef idx="3">
            <a:schemeClr val="accent1"/>
          </a:fillRef>
          <a:effectRef idx="3">
            <a:schemeClr val="accent1"/>
          </a:effectRef>
          <a:fontRef idx="minor">
            <a:schemeClr val="lt1"/>
          </a:fontRef>
        </p:style>
        <p:txBody>
          <a:bodyPr anchor="ctr"/>
          <a:lstStyle/>
          <a:p>
            <a:pPr>
              <a:defRPr/>
            </a:pPr>
            <a:r>
              <a:rPr kumimoji="1" lang="zh-CN" altLang="en-US" sz="1050" dirty="0">
                <a:latin typeface="Heiti SC Light" charset="-122"/>
                <a:ea typeface="Heiti SC Light" charset="-122"/>
                <a:cs typeface="Heiti SC Light" charset="-122"/>
              </a:rPr>
              <a:t>机器地址列表</a:t>
            </a:r>
          </a:p>
        </p:txBody>
      </p:sp>
      <p:sp>
        <p:nvSpPr>
          <p:cNvPr id="68" name="可选流程 67"/>
          <p:cNvSpPr/>
          <p:nvPr/>
        </p:nvSpPr>
        <p:spPr>
          <a:xfrm>
            <a:off x="1856406" y="1858219"/>
            <a:ext cx="1074635" cy="197888"/>
          </a:xfrm>
          <a:prstGeom prst="flowChartAlternateProcess">
            <a:avLst/>
          </a:prstGeom>
          <a:solidFill>
            <a:srgbClr val="4BACC6"/>
          </a:solidFill>
        </p:spPr>
        <p:style>
          <a:lnRef idx="0">
            <a:schemeClr val="accent1"/>
          </a:lnRef>
          <a:fillRef idx="3">
            <a:schemeClr val="accent1"/>
          </a:fillRef>
          <a:effectRef idx="3">
            <a:schemeClr val="accent1"/>
          </a:effectRef>
          <a:fontRef idx="minor">
            <a:schemeClr val="lt1"/>
          </a:fontRef>
        </p:style>
        <p:txBody>
          <a:bodyPr anchor="ctr"/>
          <a:lstStyle/>
          <a:p>
            <a:pPr>
              <a:defRPr/>
            </a:pPr>
            <a:r>
              <a:rPr kumimoji="1" lang="en-US" altLang="zh-CN" sz="1050" dirty="0">
                <a:latin typeface="Heiti SC Light" charset="-122"/>
                <a:ea typeface="Heiti SC Light" charset="-122"/>
                <a:cs typeface="Heiti SC Light" charset="-122"/>
              </a:rPr>
              <a:t>……</a:t>
            </a:r>
            <a:endParaRPr kumimoji="1" lang="zh-CN" altLang="en-US" sz="1050" dirty="0">
              <a:latin typeface="Heiti SC Light" charset="-122"/>
              <a:ea typeface="Heiti SC Light" charset="-122"/>
              <a:cs typeface="Heiti SC Light" charset="-122"/>
            </a:endParaRPr>
          </a:p>
        </p:txBody>
      </p:sp>
      <p:sp>
        <p:nvSpPr>
          <p:cNvPr id="101" name="矩形 100"/>
          <p:cNvSpPr/>
          <p:nvPr/>
        </p:nvSpPr>
        <p:spPr>
          <a:xfrm>
            <a:off x="4788024" y="627534"/>
            <a:ext cx="3886200" cy="3882247"/>
          </a:xfrm>
          <a:prstGeom prst="rect">
            <a:avLst/>
          </a:prstGeom>
          <a:ln>
            <a:noFill/>
          </a:ln>
        </p:spPr>
        <p:style>
          <a:lnRef idx="1">
            <a:schemeClr val="accent6"/>
          </a:lnRef>
          <a:fillRef idx="2">
            <a:schemeClr val="accent6"/>
          </a:fillRef>
          <a:effectRef idx="1">
            <a:schemeClr val="accent6"/>
          </a:effectRef>
          <a:fontRef idx="minor">
            <a:schemeClr val="dk1"/>
          </a:fontRef>
        </p:style>
        <p:txBody>
          <a:bodyPr anchor="b"/>
          <a:lstStyle/>
          <a:p>
            <a:pPr algn="ctr">
              <a:defRPr/>
            </a:pPr>
            <a:r>
              <a:rPr kumimoji="1" lang="zh-CN" altLang="en-US" sz="1200" b="1" dirty="0">
                <a:latin typeface="Heiti SC Light" charset="-122"/>
                <a:ea typeface="Heiti SC Light" charset="-122"/>
                <a:cs typeface="Heiti SC Light" charset="-122"/>
              </a:rPr>
              <a:t>执行器</a:t>
            </a:r>
          </a:p>
        </p:txBody>
      </p:sp>
      <p:sp>
        <p:nvSpPr>
          <p:cNvPr id="139" name="圆角矩形 138"/>
          <p:cNvSpPr/>
          <p:nvPr/>
        </p:nvSpPr>
        <p:spPr>
          <a:xfrm>
            <a:off x="3194990" y="2700995"/>
            <a:ext cx="1244560" cy="430863"/>
          </a:xfrm>
          <a:prstGeom prst="roundRect">
            <a:avLst/>
          </a:prstGeom>
          <a:solidFill>
            <a:srgbClr val="58B8D1"/>
          </a:solidFill>
        </p:spPr>
        <p:style>
          <a:lnRef idx="0">
            <a:schemeClr val="accent1"/>
          </a:lnRef>
          <a:fillRef idx="3">
            <a:schemeClr val="accent1"/>
          </a:fillRef>
          <a:effectRef idx="3">
            <a:schemeClr val="accent1"/>
          </a:effectRef>
          <a:fontRef idx="minor">
            <a:schemeClr val="lt1"/>
          </a:fontRef>
        </p:style>
        <p:txBody>
          <a:bodyPr anchor="ctr"/>
          <a:lstStyle/>
          <a:p>
            <a:pPr algn="ctr">
              <a:defRPr/>
            </a:pPr>
            <a:r>
              <a:rPr kumimoji="1" lang="zh-CN" altLang="en-US" sz="1050" dirty="0">
                <a:latin typeface="Heiti SC Light" charset="-122"/>
                <a:ea typeface="Heiti SC Light" charset="-122"/>
                <a:cs typeface="Heiti SC Light" charset="-122"/>
              </a:rPr>
              <a:t>回调服务</a:t>
            </a:r>
          </a:p>
        </p:txBody>
      </p:sp>
      <p:sp>
        <p:nvSpPr>
          <p:cNvPr id="153" name="矩形 152"/>
          <p:cNvSpPr/>
          <p:nvPr/>
        </p:nvSpPr>
        <p:spPr>
          <a:xfrm>
            <a:off x="528074" y="2188746"/>
            <a:ext cx="1251035" cy="1471127"/>
          </a:xfrm>
          <a:prstGeom prst="rect">
            <a:avLst/>
          </a:prstGeom>
          <a:solidFill>
            <a:srgbClr val="DEF7FF"/>
          </a:solidFill>
          <a:ln>
            <a:noFill/>
          </a:ln>
        </p:spPr>
        <p:style>
          <a:lnRef idx="1">
            <a:schemeClr val="accent1"/>
          </a:lnRef>
          <a:fillRef idx="2">
            <a:schemeClr val="accent1"/>
          </a:fillRef>
          <a:effectRef idx="1">
            <a:schemeClr val="accent1"/>
          </a:effectRef>
          <a:fontRef idx="minor">
            <a:schemeClr val="dk1"/>
          </a:fontRef>
        </p:style>
        <p:txBody>
          <a:bodyPr anchor="t"/>
          <a:lstStyle/>
          <a:p>
            <a:pPr algn="ctr">
              <a:defRPr/>
            </a:pPr>
            <a:r>
              <a:rPr kumimoji="1" lang="zh-CN" altLang="en-US" sz="1050" b="1" dirty="0">
                <a:latin typeface="Heiti SC Light" charset="-122"/>
                <a:ea typeface="Heiti SC Light" charset="-122"/>
                <a:cs typeface="Heiti SC Light" charset="-122"/>
              </a:rPr>
              <a:t>日志管理</a:t>
            </a:r>
          </a:p>
        </p:txBody>
      </p:sp>
      <p:sp>
        <p:nvSpPr>
          <p:cNvPr id="154" name="可选流程 153"/>
          <p:cNvSpPr/>
          <p:nvPr/>
        </p:nvSpPr>
        <p:spPr>
          <a:xfrm>
            <a:off x="605373" y="2429775"/>
            <a:ext cx="1074635" cy="204003"/>
          </a:xfrm>
          <a:prstGeom prst="flowChartAlternateProcess">
            <a:avLst/>
          </a:prstGeom>
          <a:solidFill>
            <a:srgbClr val="4BACC6"/>
          </a:solidFill>
        </p:spPr>
        <p:style>
          <a:lnRef idx="0">
            <a:schemeClr val="accent1"/>
          </a:lnRef>
          <a:fillRef idx="3">
            <a:schemeClr val="accent1"/>
          </a:fillRef>
          <a:effectRef idx="3">
            <a:schemeClr val="accent1"/>
          </a:effectRef>
          <a:fontRef idx="minor">
            <a:schemeClr val="lt1"/>
          </a:fontRef>
        </p:style>
        <p:txBody>
          <a:bodyPr anchor="ctr"/>
          <a:lstStyle/>
          <a:p>
            <a:pPr>
              <a:defRPr/>
            </a:pPr>
            <a:r>
              <a:rPr kumimoji="1" lang="zh-CN" altLang="en-US" sz="1050" dirty="0">
                <a:latin typeface="Heiti SC Light" charset="-122"/>
                <a:ea typeface="Heiti SC Light" charset="-122"/>
                <a:cs typeface="Heiti SC Light" charset="-122"/>
              </a:rPr>
              <a:t>调度日志</a:t>
            </a:r>
          </a:p>
        </p:txBody>
      </p:sp>
      <p:sp>
        <p:nvSpPr>
          <p:cNvPr id="155" name="可选流程 154"/>
          <p:cNvSpPr/>
          <p:nvPr/>
        </p:nvSpPr>
        <p:spPr>
          <a:xfrm>
            <a:off x="605373" y="2722868"/>
            <a:ext cx="1074635" cy="206874"/>
          </a:xfrm>
          <a:prstGeom prst="flowChartAlternateProcess">
            <a:avLst/>
          </a:prstGeom>
          <a:solidFill>
            <a:srgbClr val="4BACC6"/>
          </a:solidFill>
        </p:spPr>
        <p:style>
          <a:lnRef idx="0">
            <a:schemeClr val="accent1"/>
          </a:lnRef>
          <a:fillRef idx="3">
            <a:schemeClr val="accent1"/>
          </a:fillRef>
          <a:effectRef idx="3">
            <a:schemeClr val="accent1"/>
          </a:effectRef>
          <a:fontRef idx="minor">
            <a:schemeClr val="lt1"/>
          </a:fontRef>
        </p:style>
        <p:txBody>
          <a:bodyPr anchor="ctr"/>
          <a:lstStyle/>
          <a:p>
            <a:pPr>
              <a:defRPr/>
            </a:pPr>
            <a:r>
              <a:rPr kumimoji="1" lang="en-US" altLang="zh-CN" sz="1050" dirty="0">
                <a:latin typeface="Heiti SC Light" charset="-122"/>
                <a:ea typeface="Heiti SC Light" charset="-122"/>
                <a:cs typeface="Heiti SC Light" charset="-122"/>
              </a:rPr>
              <a:t>Rolling</a:t>
            </a:r>
            <a:r>
              <a:rPr kumimoji="1" lang="zh-CN" altLang="en-US" sz="1050" dirty="0">
                <a:latin typeface="Heiti SC Light" charset="-122"/>
                <a:ea typeface="Heiti SC Light" charset="-122"/>
                <a:cs typeface="Heiti SC Light" charset="-122"/>
              </a:rPr>
              <a:t>日志</a:t>
            </a:r>
          </a:p>
        </p:txBody>
      </p:sp>
      <p:sp>
        <p:nvSpPr>
          <p:cNvPr id="156" name="可选流程 155"/>
          <p:cNvSpPr/>
          <p:nvPr/>
        </p:nvSpPr>
        <p:spPr>
          <a:xfrm>
            <a:off x="605372" y="3048638"/>
            <a:ext cx="1074635" cy="197888"/>
          </a:xfrm>
          <a:prstGeom prst="flowChartAlternateProcess">
            <a:avLst/>
          </a:prstGeom>
          <a:solidFill>
            <a:srgbClr val="4BACC6"/>
          </a:solidFill>
        </p:spPr>
        <p:style>
          <a:lnRef idx="0">
            <a:schemeClr val="accent1"/>
          </a:lnRef>
          <a:fillRef idx="3">
            <a:schemeClr val="accent1"/>
          </a:fillRef>
          <a:effectRef idx="3">
            <a:schemeClr val="accent1"/>
          </a:effectRef>
          <a:fontRef idx="minor">
            <a:schemeClr val="lt1"/>
          </a:fontRef>
        </p:style>
        <p:txBody>
          <a:bodyPr anchor="ctr"/>
          <a:lstStyle/>
          <a:p>
            <a:pPr>
              <a:defRPr/>
            </a:pPr>
            <a:r>
              <a:rPr kumimoji="1" lang="en-US" altLang="zh-CN" sz="1050" dirty="0">
                <a:latin typeface="Heiti SC Light" charset="-122"/>
                <a:ea typeface="Heiti SC Light" charset="-122"/>
                <a:cs typeface="Heiti SC Light" charset="-122"/>
              </a:rPr>
              <a:t>GLUE</a:t>
            </a:r>
            <a:r>
              <a:rPr kumimoji="1" lang="zh-CN" altLang="en-US" sz="1050" dirty="0">
                <a:latin typeface="Heiti SC Light" charset="-122"/>
                <a:ea typeface="Heiti SC Light" charset="-122"/>
                <a:cs typeface="Heiti SC Light" charset="-122"/>
              </a:rPr>
              <a:t>版本日志</a:t>
            </a:r>
          </a:p>
        </p:txBody>
      </p:sp>
      <p:sp>
        <p:nvSpPr>
          <p:cNvPr id="157" name="可选流程 156"/>
          <p:cNvSpPr/>
          <p:nvPr/>
        </p:nvSpPr>
        <p:spPr>
          <a:xfrm>
            <a:off x="605371" y="3335332"/>
            <a:ext cx="1074635" cy="197888"/>
          </a:xfrm>
          <a:prstGeom prst="flowChartAlternateProcess">
            <a:avLst/>
          </a:prstGeom>
          <a:solidFill>
            <a:srgbClr val="4BACC6"/>
          </a:solidFill>
        </p:spPr>
        <p:style>
          <a:lnRef idx="0">
            <a:schemeClr val="accent1"/>
          </a:lnRef>
          <a:fillRef idx="3">
            <a:schemeClr val="accent1"/>
          </a:fillRef>
          <a:effectRef idx="3">
            <a:schemeClr val="accent1"/>
          </a:effectRef>
          <a:fontRef idx="minor">
            <a:schemeClr val="lt1"/>
          </a:fontRef>
        </p:style>
        <p:txBody>
          <a:bodyPr anchor="ctr"/>
          <a:lstStyle/>
          <a:p>
            <a:pPr>
              <a:defRPr/>
            </a:pPr>
            <a:r>
              <a:rPr kumimoji="1" lang="en-US" altLang="zh-CN" sz="1050" dirty="0">
                <a:latin typeface="Heiti SC Light" charset="-122"/>
                <a:ea typeface="Heiti SC Light" charset="-122"/>
                <a:cs typeface="Heiti SC Light" charset="-122"/>
              </a:rPr>
              <a:t>……</a:t>
            </a:r>
            <a:endParaRPr kumimoji="1" lang="zh-CN" altLang="en-US" sz="1050" dirty="0">
              <a:latin typeface="Heiti SC Light" charset="-122"/>
              <a:ea typeface="Heiti SC Light" charset="-122"/>
              <a:cs typeface="Heiti SC Light" charset="-122"/>
            </a:endParaRPr>
          </a:p>
        </p:txBody>
      </p:sp>
      <p:sp>
        <p:nvSpPr>
          <p:cNvPr id="158" name="矩形 157"/>
          <p:cNvSpPr/>
          <p:nvPr/>
        </p:nvSpPr>
        <p:spPr>
          <a:xfrm>
            <a:off x="1775515" y="2179350"/>
            <a:ext cx="1254629" cy="1480523"/>
          </a:xfrm>
          <a:prstGeom prst="rect">
            <a:avLst/>
          </a:prstGeom>
          <a:solidFill>
            <a:srgbClr val="E0EBFF"/>
          </a:solidFill>
          <a:ln>
            <a:noFill/>
          </a:ln>
        </p:spPr>
        <p:style>
          <a:lnRef idx="1">
            <a:schemeClr val="accent1"/>
          </a:lnRef>
          <a:fillRef idx="2">
            <a:schemeClr val="accent1"/>
          </a:fillRef>
          <a:effectRef idx="1">
            <a:schemeClr val="accent1"/>
          </a:effectRef>
          <a:fontRef idx="minor">
            <a:schemeClr val="dk1"/>
          </a:fontRef>
        </p:style>
        <p:txBody>
          <a:bodyPr anchor="t"/>
          <a:lstStyle/>
          <a:p>
            <a:pPr algn="ctr">
              <a:defRPr/>
            </a:pPr>
            <a:r>
              <a:rPr kumimoji="1" lang="zh-CN" altLang="en-US" sz="1050" b="1" dirty="0">
                <a:latin typeface="Heiti SC Light" charset="-122"/>
                <a:ea typeface="Heiti SC Light" charset="-122"/>
                <a:cs typeface="Heiti SC Light" charset="-122"/>
              </a:rPr>
              <a:t>其他</a:t>
            </a:r>
          </a:p>
        </p:txBody>
      </p:sp>
      <p:sp>
        <p:nvSpPr>
          <p:cNvPr id="159" name="可选流程 158"/>
          <p:cNvSpPr/>
          <p:nvPr/>
        </p:nvSpPr>
        <p:spPr>
          <a:xfrm>
            <a:off x="1834784" y="2424848"/>
            <a:ext cx="1151936" cy="188722"/>
          </a:xfrm>
          <a:prstGeom prst="flowChartAlternateProcess">
            <a:avLst/>
          </a:prstGeom>
          <a:solidFill>
            <a:srgbClr val="6095C9"/>
          </a:solidFill>
        </p:spPr>
        <p:style>
          <a:lnRef idx="0">
            <a:schemeClr val="accent1"/>
          </a:lnRef>
          <a:fillRef idx="3">
            <a:schemeClr val="accent1"/>
          </a:fillRef>
          <a:effectRef idx="3">
            <a:schemeClr val="accent1"/>
          </a:effectRef>
          <a:fontRef idx="minor">
            <a:schemeClr val="lt1"/>
          </a:fontRef>
        </p:style>
        <p:txBody>
          <a:bodyPr anchor="ctr"/>
          <a:lstStyle/>
          <a:p>
            <a:pPr>
              <a:defRPr/>
            </a:pPr>
            <a:r>
              <a:rPr kumimoji="1" lang="zh-CN" altLang="en-US" sz="1050" dirty="0">
                <a:latin typeface="Heiti SC Light" charset="-122"/>
                <a:ea typeface="Heiti SC Light" charset="-122"/>
                <a:cs typeface="Heiti SC Light" charset="-122"/>
              </a:rPr>
              <a:t>运行报表</a:t>
            </a:r>
          </a:p>
        </p:txBody>
      </p:sp>
      <p:sp>
        <p:nvSpPr>
          <p:cNvPr id="160" name="可选流程 159"/>
          <p:cNvSpPr/>
          <p:nvPr/>
        </p:nvSpPr>
        <p:spPr>
          <a:xfrm>
            <a:off x="1834784" y="2717859"/>
            <a:ext cx="1151936" cy="211199"/>
          </a:xfrm>
          <a:prstGeom prst="flowChartAlternateProcess">
            <a:avLst/>
          </a:prstGeom>
          <a:solidFill>
            <a:srgbClr val="6095C9"/>
          </a:solidFill>
        </p:spPr>
        <p:style>
          <a:lnRef idx="0">
            <a:schemeClr val="accent1"/>
          </a:lnRef>
          <a:fillRef idx="3">
            <a:schemeClr val="accent1"/>
          </a:fillRef>
          <a:effectRef idx="3">
            <a:schemeClr val="accent1"/>
          </a:effectRef>
          <a:fontRef idx="minor">
            <a:schemeClr val="lt1"/>
          </a:fontRef>
        </p:style>
        <p:txBody>
          <a:bodyPr anchor="ctr"/>
          <a:lstStyle/>
          <a:p>
            <a:pPr>
              <a:defRPr/>
            </a:pPr>
            <a:r>
              <a:rPr kumimoji="1" lang="zh-CN" altLang="en-US" sz="1050" dirty="0">
                <a:latin typeface="Heiti SC Light" charset="-122"/>
                <a:ea typeface="Heiti SC Light" charset="-122"/>
                <a:cs typeface="Heiti SC Light" charset="-122"/>
              </a:rPr>
              <a:t>失败告警</a:t>
            </a:r>
          </a:p>
        </p:txBody>
      </p:sp>
      <p:sp>
        <p:nvSpPr>
          <p:cNvPr id="161" name="可选流程 160"/>
          <p:cNvSpPr/>
          <p:nvPr/>
        </p:nvSpPr>
        <p:spPr>
          <a:xfrm>
            <a:off x="1834784" y="3036112"/>
            <a:ext cx="1151936" cy="191493"/>
          </a:xfrm>
          <a:prstGeom prst="flowChartAlternateProcess">
            <a:avLst/>
          </a:prstGeom>
          <a:solidFill>
            <a:srgbClr val="6095C9"/>
          </a:solidFill>
        </p:spPr>
        <p:style>
          <a:lnRef idx="0">
            <a:schemeClr val="accent1"/>
          </a:lnRef>
          <a:fillRef idx="3">
            <a:schemeClr val="accent1"/>
          </a:fillRef>
          <a:effectRef idx="3">
            <a:schemeClr val="accent1"/>
          </a:effectRef>
          <a:fontRef idx="minor">
            <a:schemeClr val="lt1"/>
          </a:fontRef>
        </p:style>
        <p:txBody>
          <a:bodyPr anchor="ctr"/>
          <a:lstStyle/>
          <a:p>
            <a:pPr>
              <a:defRPr/>
            </a:pPr>
            <a:r>
              <a:rPr kumimoji="1" lang="zh-CN" altLang="en-US" sz="1050" dirty="0">
                <a:latin typeface="Heiti SC Light" charset="-122"/>
                <a:ea typeface="Heiti SC Light" charset="-122"/>
                <a:cs typeface="Heiti SC Light" charset="-122"/>
              </a:rPr>
              <a:t>任务依赖</a:t>
            </a:r>
          </a:p>
        </p:txBody>
      </p:sp>
      <p:sp>
        <p:nvSpPr>
          <p:cNvPr id="162" name="可选流程 161"/>
          <p:cNvSpPr/>
          <p:nvPr/>
        </p:nvSpPr>
        <p:spPr>
          <a:xfrm>
            <a:off x="1834784" y="3318173"/>
            <a:ext cx="1151936" cy="205651"/>
          </a:xfrm>
          <a:prstGeom prst="flowChartAlternateProcess">
            <a:avLst/>
          </a:prstGeom>
          <a:solidFill>
            <a:srgbClr val="6095C9"/>
          </a:solidFill>
        </p:spPr>
        <p:style>
          <a:lnRef idx="0">
            <a:schemeClr val="accent1"/>
          </a:lnRef>
          <a:fillRef idx="3">
            <a:schemeClr val="accent1"/>
          </a:fillRef>
          <a:effectRef idx="3">
            <a:schemeClr val="accent1"/>
          </a:effectRef>
          <a:fontRef idx="minor">
            <a:schemeClr val="lt1"/>
          </a:fontRef>
        </p:style>
        <p:txBody>
          <a:bodyPr anchor="ctr"/>
          <a:lstStyle/>
          <a:p>
            <a:pPr>
              <a:defRPr/>
            </a:pPr>
            <a:r>
              <a:rPr kumimoji="1" lang="en-US" altLang="zh-CN" sz="1050" dirty="0">
                <a:latin typeface="Heiti SC Light" charset="-122"/>
                <a:ea typeface="Heiti SC Light" charset="-122"/>
                <a:cs typeface="Heiti SC Light" charset="-122"/>
              </a:rPr>
              <a:t>……</a:t>
            </a:r>
            <a:endParaRPr kumimoji="1" lang="zh-CN" altLang="en-US" sz="1050" dirty="0">
              <a:latin typeface="Heiti SC Light" charset="-122"/>
              <a:ea typeface="Heiti SC Light" charset="-122"/>
              <a:cs typeface="Heiti SC Light" charset="-122"/>
            </a:endParaRPr>
          </a:p>
        </p:txBody>
      </p:sp>
      <p:sp>
        <p:nvSpPr>
          <p:cNvPr id="30" name="可选流程 29"/>
          <p:cNvSpPr/>
          <p:nvPr/>
        </p:nvSpPr>
        <p:spPr>
          <a:xfrm>
            <a:off x="5165042" y="3643919"/>
            <a:ext cx="1461306" cy="424647"/>
          </a:xfrm>
          <a:prstGeom prst="flowChartAlternateProcess">
            <a:avLst/>
          </a:prstGeom>
          <a:solidFill>
            <a:srgbClr val="9379B3"/>
          </a:solidFill>
        </p:spPr>
        <p:style>
          <a:lnRef idx="0">
            <a:schemeClr val="accent1"/>
          </a:lnRef>
          <a:fillRef idx="3">
            <a:schemeClr val="accent1"/>
          </a:fillRef>
          <a:effectRef idx="3">
            <a:schemeClr val="accent1"/>
          </a:effectRef>
          <a:fontRef idx="minor">
            <a:schemeClr val="lt1"/>
          </a:fontRef>
        </p:style>
        <p:txBody>
          <a:bodyPr anchor="ctr"/>
          <a:lstStyle/>
          <a:p>
            <a:pPr algn="ctr">
              <a:defRPr/>
            </a:pPr>
            <a:r>
              <a:rPr kumimoji="1" lang="zh-CN" altLang="en-US" sz="1050" dirty="0">
                <a:latin typeface="Heiti SC Light" charset="-122"/>
                <a:ea typeface="Heiti SC Light" charset="-122"/>
                <a:cs typeface="Heiti SC Light" charset="-122"/>
              </a:rPr>
              <a:t>注册线程</a:t>
            </a:r>
          </a:p>
        </p:txBody>
      </p:sp>
      <p:sp>
        <p:nvSpPr>
          <p:cNvPr id="97" name="可选流程 96"/>
          <p:cNvSpPr/>
          <p:nvPr/>
        </p:nvSpPr>
        <p:spPr>
          <a:xfrm>
            <a:off x="5134280" y="939785"/>
            <a:ext cx="1852184" cy="439942"/>
          </a:xfrm>
          <a:prstGeom prst="flowChartAlternateProcess">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kumimoji="1" lang="zh-CN" altLang="en-US" sz="1050" dirty="0">
                <a:latin typeface="Heiti SC Light" charset="-122"/>
                <a:ea typeface="Heiti SC Light" charset="-122"/>
                <a:cs typeface="Heiti SC Light" charset="-122"/>
              </a:rPr>
              <a:t>执行器服务</a:t>
            </a:r>
          </a:p>
        </p:txBody>
      </p:sp>
      <p:sp>
        <p:nvSpPr>
          <p:cNvPr id="169" name="矩形 168"/>
          <p:cNvSpPr/>
          <p:nvPr/>
        </p:nvSpPr>
        <p:spPr>
          <a:xfrm>
            <a:off x="7292906" y="863009"/>
            <a:ext cx="1191484" cy="2436054"/>
          </a:xfrm>
          <a:prstGeom prst="rect">
            <a:avLst/>
          </a:prstGeom>
          <a:solidFill>
            <a:srgbClr val="DEF7FF"/>
          </a:solidFill>
          <a:ln>
            <a:noFill/>
          </a:ln>
        </p:spPr>
        <p:style>
          <a:lnRef idx="1">
            <a:schemeClr val="accent1"/>
          </a:lnRef>
          <a:fillRef idx="2">
            <a:schemeClr val="accent1"/>
          </a:fillRef>
          <a:effectRef idx="1">
            <a:schemeClr val="accent1"/>
          </a:effectRef>
          <a:fontRef idx="minor">
            <a:schemeClr val="dk1"/>
          </a:fontRef>
        </p:style>
        <p:txBody>
          <a:bodyPr anchor="b"/>
          <a:lstStyle/>
          <a:p>
            <a:pPr algn="ctr">
              <a:defRPr/>
            </a:pPr>
            <a:endParaRPr kumimoji="1" lang="zh-CN" altLang="en-US" sz="1200" b="1" dirty="0">
              <a:latin typeface="Heiti SC Light" charset="-122"/>
              <a:ea typeface="Heiti SC Light" charset="-122"/>
              <a:cs typeface="Heiti SC Light" charset="-122"/>
            </a:endParaRPr>
          </a:p>
        </p:txBody>
      </p:sp>
      <p:cxnSp>
        <p:nvCxnSpPr>
          <p:cNvPr id="171" name="直线箭头连接符 170"/>
          <p:cNvCxnSpPr>
            <a:cxnSpLocks/>
          </p:cNvCxnSpPr>
          <p:nvPr/>
        </p:nvCxnSpPr>
        <p:spPr>
          <a:xfrm>
            <a:off x="7013194" y="1171393"/>
            <a:ext cx="266778" cy="2512"/>
          </a:xfrm>
          <a:prstGeom prst="straightConnector1">
            <a:avLst/>
          </a:prstGeom>
          <a:ln w="28575">
            <a:prstDash val="sysDash"/>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177" name="矩形 176"/>
          <p:cNvSpPr/>
          <p:nvPr/>
        </p:nvSpPr>
        <p:spPr>
          <a:xfrm>
            <a:off x="5143323" y="2613747"/>
            <a:ext cx="1834099" cy="642452"/>
          </a:xfrm>
          <a:prstGeom prst="rect">
            <a:avLst/>
          </a:prstGeom>
          <a:solidFill>
            <a:srgbClr val="DEF7FF"/>
          </a:solidFill>
          <a:ln>
            <a:solidFill>
              <a:srgbClr val="FFF2CD"/>
            </a:solidFill>
          </a:ln>
        </p:spPr>
        <p:style>
          <a:lnRef idx="1">
            <a:schemeClr val="accent1"/>
          </a:lnRef>
          <a:fillRef idx="2">
            <a:schemeClr val="accent1"/>
          </a:fillRef>
          <a:effectRef idx="1">
            <a:schemeClr val="accent1"/>
          </a:effectRef>
          <a:fontRef idx="minor">
            <a:schemeClr val="dk1"/>
          </a:fontRef>
        </p:style>
        <p:txBody>
          <a:bodyPr anchor="b"/>
          <a:lstStyle/>
          <a:p>
            <a:pPr algn="ctr">
              <a:defRPr/>
            </a:pPr>
            <a:endParaRPr kumimoji="1" lang="zh-CN" altLang="en-US" sz="1200" b="1" dirty="0">
              <a:latin typeface="Heiti SC Light" charset="-122"/>
              <a:ea typeface="Heiti SC Light" charset="-122"/>
              <a:cs typeface="Heiti SC Light" charset="-122"/>
            </a:endParaRPr>
          </a:p>
        </p:txBody>
      </p:sp>
      <p:sp>
        <p:nvSpPr>
          <p:cNvPr id="178" name="磁盘 177"/>
          <p:cNvSpPr/>
          <p:nvPr/>
        </p:nvSpPr>
        <p:spPr>
          <a:xfrm>
            <a:off x="6074182" y="2693447"/>
            <a:ext cx="846272" cy="483050"/>
          </a:xfrm>
          <a:prstGeom prst="flowChartMagneticDisk">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zh-CN" altLang="en-US" sz="1050" dirty="0">
                <a:latin typeface="Heiti SC Light" charset="-122"/>
                <a:ea typeface="Heiti SC Light" charset="-122"/>
                <a:cs typeface="Heiti SC Light" charset="-122"/>
              </a:rPr>
              <a:t>调度结果</a:t>
            </a:r>
          </a:p>
          <a:p>
            <a:pPr algn="ctr"/>
            <a:r>
              <a:rPr kumimoji="1" lang="en-US" altLang="zh-CN" sz="1050" dirty="0">
                <a:latin typeface="Heiti SC Light" charset="-122"/>
                <a:ea typeface="Heiti SC Light" charset="-122"/>
                <a:cs typeface="Heiti SC Light" charset="-122"/>
              </a:rPr>
              <a:t>(queue)</a:t>
            </a:r>
            <a:endParaRPr kumimoji="1" lang="zh-CN" altLang="en-US" sz="1050" dirty="0">
              <a:latin typeface="Heiti SC Light" charset="-122"/>
              <a:ea typeface="Heiti SC Light" charset="-122"/>
              <a:cs typeface="Heiti SC Light" charset="-122"/>
            </a:endParaRPr>
          </a:p>
        </p:txBody>
      </p:sp>
      <p:cxnSp>
        <p:nvCxnSpPr>
          <p:cNvPr id="185" name="直线箭头连接符 184"/>
          <p:cNvCxnSpPr>
            <a:cxnSpLocks/>
          </p:cNvCxnSpPr>
          <p:nvPr/>
        </p:nvCxnSpPr>
        <p:spPr>
          <a:xfrm flipH="1">
            <a:off x="4442432" y="1962777"/>
            <a:ext cx="669847" cy="484"/>
          </a:xfrm>
          <a:prstGeom prst="straightConnector1">
            <a:avLst/>
          </a:prstGeom>
          <a:ln w="28575">
            <a:prstDash val="sysDash"/>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194" name="可选流程 193"/>
          <p:cNvSpPr/>
          <p:nvPr/>
        </p:nvSpPr>
        <p:spPr>
          <a:xfrm>
            <a:off x="7417852" y="1840269"/>
            <a:ext cx="971753" cy="458696"/>
          </a:xfrm>
          <a:prstGeom prst="flowChartAlternateProcess">
            <a:avLst/>
          </a:prstGeom>
          <a:solidFill>
            <a:srgbClr val="4BACC6"/>
          </a:solidFill>
        </p:spPr>
        <p:style>
          <a:lnRef idx="0">
            <a:schemeClr val="accent1"/>
          </a:lnRef>
          <a:fillRef idx="3">
            <a:schemeClr val="accent1"/>
          </a:fillRef>
          <a:effectRef idx="3">
            <a:schemeClr val="accent1"/>
          </a:effectRef>
          <a:fontRef idx="minor">
            <a:schemeClr val="lt1"/>
          </a:fontRef>
        </p:style>
        <p:txBody>
          <a:bodyPr anchor="ctr"/>
          <a:lstStyle/>
          <a:p>
            <a:pPr algn="ctr"/>
            <a:r>
              <a:rPr kumimoji="1" lang="en-US" altLang="zh-CN" sz="1050" dirty="0">
                <a:latin typeface="Heiti SC Light" charset="-122"/>
                <a:ea typeface="Heiti SC Light" charset="-122"/>
                <a:cs typeface="Heiti SC Light" charset="-122"/>
              </a:rPr>
              <a:t>JobHandler</a:t>
            </a:r>
            <a:endParaRPr kumimoji="1" lang="zh-CN" altLang="en-US" sz="1050" dirty="0">
              <a:latin typeface="Heiti SC Light" charset="-122"/>
              <a:ea typeface="Heiti SC Light" charset="-122"/>
              <a:cs typeface="Heiti SC Light" charset="-122"/>
            </a:endParaRPr>
          </a:p>
        </p:txBody>
      </p:sp>
      <p:sp>
        <p:nvSpPr>
          <p:cNvPr id="195" name="可选流程 194"/>
          <p:cNvSpPr/>
          <p:nvPr/>
        </p:nvSpPr>
        <p:spPr>
          <a:xfrm>
            <a:off x="7417852" y="2635163"/>
            <a:ext cx="971753" cy="454826"/>
          </a:xfrm>
          <a:prstGeom prst="flowChartAlternateProcess">
            <a:avLst/>
          </a:prstGeom>
          <a:solidFill>
            <a:srgbClr val="4BACC6"/>
          </a:solidFill>
        </p:spPr>
        <p:style>
          <a:lnRef idx="0">
            <a:schemeClr val="accent1"/>
          </a:lnRef>
          <a:fillRef idx="3">
            <a:schemeClr val="accent1"/>
          </a:fillRef>
          <a:effectRef idx="3">
            <a:schemeClr val="accent1"/>
          </a:effectRef>
          <a:fontRef idx="minor">
            <a:schemeClr val="lt1"/>
          </a:fontRef>
        </p:style>
        <p:txBody>
          <a:bodyPr anchor="ctr"/>
          <a:lstStyle/>
          <a:p>
            <a:pPr algn="ctr"/>
            <a:r>
              <a:rPr kumimoji="1" lang="zh-CN" altLang="en-US" sz="1050" dirty="0">
                <a:latin typeface="Heiti SC Light" charset="-122"/>
                <a:ea typeface="Heiti SC Light" charset="-122"/>
                <a:cs typeface="Heiti SC Light" charset="-122"/>
              </a:rPr>
              <a:t>任务线程</a:t>
            </a:r>
          </a:p>
        </p:txBody>
      </p:sp>
      <p:sp>
        <p:nvSpPr>
          <p:cNvPr id="196" name="磁盘 195"/>
          <p:cNvSpPr/>
          <p:nvPr/>
        </p:nvSpPr>
        <p:spPr>
          <a:xfrm>
            <a:off x="7416055" y="1005063"/>
            <a:ext cx="971753" cy="497915"/>
          </a:xfrm>
          <a:prstGeom prst="flowChartMagneticDisk">
            <a:avLst/>
          </a:prstGeom>
        </p:spPr>
        <p:style>
          <a:lnRef idx="1">
            <a:schemeClr val="accent4"/>
          </a:lnRef>
          <a:fillRef idx="2">
            <a:schemeClr val="accent4"/>
          </a:fillRef>
          <a:effectRef idx="1">
            <a:schemeClr val="accent4"/>
          </a:effectRef>
          <a:fontRef idx="minor">
            <a:schemeClr val="dk1"/>
          </a:fontRef>
        </p:style>
        <p:txBody>
          <a:bodyPr anchor="ctr"/>
          <a:lstStyle/>
          <a:p>
            <a:pPr algn="ctr"/>
            <a:r>
              <a:rPr kumimoji="1" lang="zh-CN" altLang="en-US" sz="1050" dirty="0">
                <a:latin typeface="Heiti SC Light" charset="-122"/>
                <a:ea typeface="Heiti SC Light" charset="-122"/>
                <a:cs typeface="Heiti SC Light" charset="-122"/>
              </a:rPr>
              <a:t>调度请求</a:t>
            </a:r>
          </a:p>
          <a:p>
            <a:pPr algn="ctr"/>
            <a:r>
              <a:rPr kumimoji="1" lang="en-US" altLang="zh-CN" sz="1050" dirty="0">
                <a:latin typeface="Heiti SC Light" charset="-122"/>
                <a:ea typeface="Heiti SC Light" charset="-122"/>
                <a:cs typeface="Heiti SC Light" charset="-122"/>
              </a:rPr>
              <a:t>(queue)</a:t>
            </a:r>
            <a:endParaRPr kumimoji="1" lang="zh-CN" altLang="en-US" sz="1050" dirty="0">
              <a:latin typeface="Heiti SC Light" charset="-122"/>
              <a:ea typeface="Heiti SC Light" charset="-122"/>
              <a:cs typeface="Heiti SC Light" charset="-122"/>
            </a:endParaRPr>
          </a:p>
        </p:txBody>
      </p:sp>
      <p:cxnSp>
        <p:nvCxnSpPr>
          <p:cNvPr id="207" name="直线箭头连接符 206"/>
          <p:cNvCxnSpPr>
            <a:cxnSpLocks/>
          </p:cNvCxnSpPr>
          <p:nvPr/>
        </p:nvCxnSpPr>
        <p:spPr>
          <a:xfrm flipH="1" flipV="1">
            <a:off x="4441236" y="2915940"/>
            <a:ext cx="654530" cy="8731"/>
          </a:xfrm>
          <a:prstGeom prst="straightConnector1">
            <a:avLst/>
          </a:prstGeom>
          <a:ln w="28575">
            <a:prstDash val="sysDash"/>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57" name="圆角矩形 56"/>
          <p:cNvSpPr/>
          <p:nvPr/>
        </p:nvSpPr>
        <p:spPr>
          <a:xfrm>
            <a:off x="6905567" y="3660982"/>
            <a:ext cx="1492733" cy="425729"/>
          </a:xfrm>
          <a:prstGeom prst="roundRect">
            <a:avLst/>
          </a:prstGeom>
          <a:solidFill>
            <a:srgbClr val="58B8D1"/>
          </a:solidFill>
        </p:spPr>
        <p:style>
          <a:lnRef idx="0">
            <a:schemeClr val="accent1"/>
          </a:lnRef>
          <a:fillRef idx="3">
            <a:schemeClr val="accent1"/>
          </a:fillRef>
          <a:effectRef idx="3">
            <a:schemeClr val="accent1"/>
          </a:effectRef>
          <a:fontRef idx="minor">
            <a:schemeClr val="lt1"/>
          </a:fontRef>
        </p:style>
        <p:txBody>
          <a:bodyPr anchor="ctr"/>
          <a:lstStyle/>
          <a:p>
            <a:pPr algn="ctr">
              <a:defRPr/>
            </a:pPr>
            <a:r>
              <a:rPr kumimoji="1" lang="zh-CN" altLang="en-US" sz="1050" dirty="0">
                <a:latin typeface="Heiti SC Light" charset="-122"/>
                <a:ea typeface="Heiti SC Light" charset="-122"/>
                <a:cs typeface="Heiti SC Light" charset="-122"/>
              </a:rPr>
              <a:t>自研</a:t>
            </a:r>
            <a:r>
              <a:rPr kumimoji="1" lang="en-US" altLang="zh-CN" sz="1050" dirty="0">
                <a:latin typeface="Heiti SC Light" charset="-122"/>
                <a:ea typeface="Heiti SC Light" charset="-122"/>
                <a:cs typeface="Heiti SC Light" charset="-122"/>
              </a:rPr>
              <a:t>RPC</a:t>
            </a:r>
            <a:r>
              <a:rPr kumimoji="1" lang="zh-CN" altLang="en-US" sz="1050" dirty="0">
                <a:latin typeface="Heiti SC Light" charset="-122"/>
                <a:ea typeface="Heiti SC Light" charset="-122"/>
                <a:cs typeface="Heiti SC Light" charset="-122"/>
              </a:rPr>
              <a:t>（</a:t>
            </a:r>
            <a:r>
              <a:rPr kumimoji="1" lang="en-US" altLang="zh-CN" sz="1050" dirty="0">
                <a:latin typeface="Heiti SC Light" charset="-122"/>
                <a:ea typeface="Heiti SC Light" charset="-122"/>
                <a:cs typeface="Heiti SC Light" charset="-122"/>
              </a:rPr>
              <a:t>xxl-rpc</a:t>
            </a:r>
            <a:r>
              <a:rPr kumimoji="1" lang="zh-CN" altLang="en-US" sz="1050" dirty="0">
                <a:latin typeface="Heiti SC Light" charset="-122"/>
                <a:ea typeface="Heiti SC Light" charset="-122"/>
                <a:cs typeface="Heiti SC Light" charset="-122"/>
              </a:rPr>
              <a:t>）</a:t>
            </a:r>
          </a:p>
        </p:txBody>
      </p:sp>
      <p:cxnSp>
        <p:nvCxnSpPr>
          <p:cNvPr id="52" name="直线箭头连接符 51"/>
          <p:cNvCxnSpPr>
            <a:cxnSpLocks/>
          </p:cNvCxnSpPr>
          <p:nvPr/>
        </p:nvCxnSpPr>
        <p:spPr>
          <a:xfrm flipH="1" flipV="1">
            <a:off x="4444799" y="3867825"/>
            <a:ext cx="677471" cy="8339"/>
          </a:xfrm>
          <a:prstGeom prst="straightConnector1">
            <a:avLst/>
          </a:prstGeom>
          <a:ln w="28575">
            <a:prstDash val="sysDash"/>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81" name="矩形 80"/>
          <p:cNvSpPr/>
          <p:nvPr/>
        </p:nvSpPr>
        <p:spPr>
          <a:xfrm>
            <a:off x="5133617" y="1651085"/>
            <a:ext cx="1843805" cy="642452"/>
          </a:xfrm>
          <a:prstGeom prst="rect">
            <a:avLst/>
          </a:prstGeom>
          <a:solidFill>
            <a:srgbClr val="E0EBFF"/>
          </a:solidFill>
          <a:ln>
            <a:solidFill>
              <a:srgbClr val="FFF2CD"/>
            </a:solidFill>
          </a:ln>
        </p:spPr>
        <p:style>
          <a:lnRef idx="1">
            <a:schemeClr val="accent1"/>
          </a:lnRef>
          <a:fillRef idx="2">
            <a:schemeClr val="accent1"/>
          </a:fillRef>
          <a:effectRef idx="1">
            <a:schemeClr val="accent1"/>
          </a:effectRef>
          <a:fontRef idx="minor">
            <a:schemeClr val="dk1"/>
          </a:fontRef>
        </p:style>
        <p:txBody>
          <a:bodyPr anchor="b"/>
          <a:lstStyle/>
          <a:p>
            <a:pPr algn="ctr">
              <a:defRPr/>
            </a:pPr>
            <a:endParaRPr kumimoji="1" lang="zh-CN" altLang="en-US" sz="1200" b="1" dirty="0">
              <a:latin typeface="Heiti SC Light" charset="-122"/>
              <a:ea typeface="Heiti SC Light" charset="-122"/>
              <a:cs typeface="Heiti SC Light" charset="-122"/>
            </a:endParaRPr>
          </a:p>
        </p:txBody>
      </p:sp>
      <p:sp>
        <p:nvSpPr>
          <p:cNvPr id="82" name="多文档 81"/>
          <p:cNvSpPr/>
          <p:nvPr/>
        </p:nvSpPr>
        <p:spPr>
          <a:xfrm>
            <a:off x="6064475" y="1721260"/>
            <a:ext cx="846272" cy="483050"/>
          </a:xfrm>
          <a:prstGeom prst="flowChartMultidocumen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defRPr/>
            </a:pPr>
            <a:r>
              <a:rPr kumimoji="1" lang="zh-CN" altLang="en-US" sz="1050" dirty="0">
                <a:latin typeface="Heiti SC Light" charset="-122"/>
                <a:ea typeface="Heiti SC Light" charset="-122"/>
                <a:cs typeface="Heiti SC Light" charset="-122"/>
              </a:rPr>
              <a:t>执行日志</a:t>
            </a:r>
          </a:p>
          <a:p>
            <a:pPr algn="ctr">
              <a:defRPr/>
            </a:pPr>
            <a:r>
              <a:rPr kumimoji="1" lang="en-US" altLang="zh-CN" sz="1050" dirty="0">
                <a:latin typeface="Heiti SC Light" charset="-122"/>
                <a:ea typeface="Heiti SC Light" charset="-122"/>
                <a:cs typeface="Heiti SC Light" charset="-122"/>
              </a:rPr>
              <a:t>(Log</a:t>
            </a:r>
            <a:r>
              <a:rPr kumimoji="1" lang="zh-CN" altLang="en-US" sz="1050" dirty="0">
                <a:latin typeface="Heiti SC Light" charset="-122"/>
                <a:ea typeface="Heiti SC Light" charset="-122"/>
                <a:cs typeface="Heiti SC Light" charset="-122"/>
              </a:rPr>
              <a:t>文件</a:t>
            </a:r>
            <a:r>
              <a:rPr kumimoji="1" lang="en-US" altLang="zh-CN" sz="1050" dirty="0">
                <a:latin typeface="Heiti SC Light" charset="-122"/>
                <a:ea typeface="Heiti SC Light" charset="-122"/>
                <a:cs typeface="Heiti SC Light" charset="-122"/>
              </a:rPr>
              <a:t>)</a:t>
            </a:r>
            <a:endParaRPr kumimoji="1" lang="zh-CN" altLang="en-US" sz="1050" dirty="0">
              <a:latin typeface="Heiti SC Light" charset="-122"/>
              <a:ea typeface="Heiti SC Light" charset="-122"/>
              <a:cs typeface="Heiti SC Light" charset="-122"/>
            </a:endParaRPr>
          </a:p>
        </p:txBody>
      </p:sp>
      <p:sp>
        <p:nvSpPr>
          <p:cNvPr id="102" name="圆角矩形 101"/>
          <p:cNvSpPr/>
          <p:nvPr/>
        </p:nvSpPr>
        <p:spPr>
          <a:xfrm>
            <a:off x="5206763" y="2716523"/>
            <a:ext cx="806035" cy="431399"/>
          </a:xfrm>
          <a:prstGeom prst="roundRect">
            <a:avLst/>
          </a:prstGeom>
          <a:solidFill>
            <a:srgbClr val="58B8D1"/>
          </a:solidFill>
        </p:spPr>
        <p:style>
          <a:lnRef idx="0">
            <a:schemeClr val="accent1"/>
          </a:lnRef>
          <a:fillRef idx="3">
            <a:schemeClr val="accent1"/>
          </a:fillRef>
          <a:effectRef idx="3">
            <a:schemeClr val="accent1"/>
          </a:effectRef>
          <a:fontRef idx="minor">
            <a:schemeClr val="lt1"/>
          </a:fontRef>
        </p:style>
        <p:txBody>
          <a:bodyPr anchor="ctr"/>
          <a:lstStyle/>
          <a:p>
            <a:pPr algn="ctr"/>
            <a:r>
              <a:rPr kumimoji="1" lang="zh-CN" altLang="en-US" sz="1050" dirty="0">
                <a:latin typeface="Heiti SC Light" charset="-122"/>
                <a:ea typeface="Heiti SC Light" charset="-122"/>
                <a:cs typeface="Heiti SC Light" charset="-122"/>
              </a:rPr>
              <a:t>回调线程</a:t>
            </a:r>
          </a:p>
        </p:txBody>
      </p:sp>
      <p:cxnSp>
        <p:nvCxnSpPr>
          <p:cNvPr id="118" name="直线箭头连接符 117"/>
          <p:cNvCxnSpPr>
            <a:cxnSpLocks/>
          </p:cNvCxnSpPr>
          <p:nvPr/>
        </p:nvCxnSpPr>
        <p:spPr>
          <a:xfrm flipH="1">
            <a:off x="6990355" y="1979234"/>
            <a:ext cx="274796" cy="2512"/>
          </a:xfrm>
          <a:prstGeom prst="straightConnector1">
            <a:avLst/>
          </a:prstGeom>
          <a:ln w="28575">
            <a:prstDash val="sysDash"/>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120" name="直线箭头连接符 119"/>
          <p:cNvCxnSpPr>
            <a:cxnSpLocks/>
          </p:cNvCxnSpPr>
          <p:nvPr/>
        </p:nvCxnSpPr>
        <p:spPr>
          <a:xfrm flipH="1">
            <a:off x="6990355" y="2941247"/>
            <a:ext cx="274796" cy="2512"/>
          </a:xfrm>
          <a:prstGeom prst="straightConnector1">
            <a:avLst/>
          </a:prstGeom>
          <a:ln w="28575">
            <a:prstDash val="sysDash"/>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121" name="可选流程 120"/>
          <p:cNvSpPr/>
          <p:nvPr/>
        </p:nvSpPr>
        <p:spPr>
          <a:xfrm>
            <a:off x="3194004" y="1750293"/>
            <a:ext cx="1240595" cy="436707"/>
          </a:xfrm>
          <a:prstGeom prst="flowChartAlternateProcess">
            <a:avLst/>
          </a:prstGeom>
          <a:solidFill>
            <a:srgbClr val="6095C9"/>
          </a:solidFill>
        </p:spPr>
        <p:style>
          <a:lnRef idx="0">
            <a:schemeClr val="accent1"/>
          </a:lnRef>
          <a:fillRef idx="3">
            <a:schemeClr val="accent1"/>
          </a:fillRef>
          <a:effectRef idx="3">
            <a:schemeClr val="accent1"/>
          </a:effectRef>
          <a:fontRef idx="minor">
            <a:schemeClr val="lt1"/>
          </a:fontRef>
        </p:style>
        <p:txBody>
          <a:bodyPr anchor="ctr"/>
          <a:lstStyle/>
          <a:p>
            <a:pPr algn="ctr">
              <a:defRPr/>
            </a:pPr>
            <a:r>
              <a:rPr kumimoji="1" lang="en-US" altLang="zh-CN" sz="1050" dirty="0">
                <a:latin typeface="Heiti SC Light" charset="-122"/>
                <a:ea typeface="Heiti SC Light" charset="-122"/>
                <a:cs typeface="Heiti SC Light" charset="-122"/>
              </a:rPr>
              <a:t>Rolling</a:t>
            </a:r>
            <a:r>
              <a:rPr kumimoji="1" lang="zh-CN" altLang="en-US" sz="1050" dirty="0">
                <a:latin typeface="Heiti SC Light" charset="-122"/>
                <a:ea typeface="Heiti SC Light" charset="-122"/>
                <a:cs typeface="Heiti SC Light" charset="-122"/>
              </a:rPr>
              <a:t>日志</a:t>
            </a:r>
          </a:p>
          <a:p>
            <a:pPr algn="ctr">
              <a:defRPr/>
            </a:pPr>
            <a:r>
              <a:rPr kumimoji="1" lang="en-US" altLang="zh-CN" sz="1050" dirty="0">
                <a:latin typeface="Heiti SC Light" charset="-122"/>
                <a:ea typeface="Heiti SC Light" charset="-122"/>
                <a:cs typeface="Heiti SC Light" charset="-122"/>
              </a:rPr>
              <a:t>(</a:t>
            </a:r>
            <a:r>
              <a:rPr kumimoji="1" lang="zh-CN" altLang="en-US" sz="1050" dirty="0">
                <a:latin typeface="Heiti SC Light" charset="-122"/>
                <a:ea typeface="Heiti SC Light" charset="-122"/>
                <a:cs typeface="Heiti SC Light" charset="-122"/>
              </a:rPr>
              <a:t>实时</a:t>
            </a:r>
            <a:r>
              <a:rPr kumimoji="1" lang="en-US" altLang="zh-CN" sz="1050" dirty="0">
                <a:latin typeface="Heiti SC Light" charset="-122"/>
                <a:ea typeface="Heiti SC Light" charset="-122"/>
                <a:cs typeface="Heiti SC Light" charset="-122"/>
              </a:rPr>
              <a:t>)</a:t>
            </a:r>
            <a:endParaRPr kumimoji="1" lang="zh-CN" altLang="en-US" sz="1050" dirty="0">
              <a:latin typeface="Heiti SC Light" charset="-122"/>
              <a:ea typeface="Heiti SC Light" charset="-122"/>
              <a:cs typeface="Heiti SC Light" charset="-122"/>
            </a:endParaRPr>
          </a:p>
        </p:txBody>
      </p:sp>
      <p:sp>
        <p:nvSpPr>
          <p:cNvPr id="122" name="可选流程 121"/>
          <p:cNvSpPr/>
          <p:nvPr/>
        </p:nvSpPr>
        <p:spPr>
          <a:xfrm>
            <a:off x="5206762" y="1750850"/>
            <a:ext cx="806035" cy="435514"/>
          </a:xfrm>
          <a:prstGeom prst="flowChartAlternateProcess">
            <a:avLst/>
          </a:prstGeom>
          <a:solidFill>
            <a:srgbClr val="6095C9"/>
          </a:solidFill>
        </p:spPr>
        <p:style>
          <a:lnRef idx="0">
            <a:schemeClr val="accent1"/>
          </a:lnRef>
          <a:fillRef idx="3">
            <a:schemeClr val="accent1"/>
          </a:fillRef>
          <a:effectRef idx="3">
            <a:schemeClr val="accent1"/>
          </a:effectRef>
          <a:fontRef idx="minor">
            <a:schemeClr val="lt1"/>
          </a:fontRef>
        </p:style>
        <p:txBody>
          <a:bodyPr anchor="ctr"/>
          <a:lstStyle/>
          <a:p>
            <a:pPr algn="ctr">
              <a:defRPr/>
            </a:pPr>
            <a:r>
              <a:rPr kumimoji="1" lang="zh-CN" altLang="en-US" sz="1050" dirty="0">
                <a:latin typeface="Heiti SC Light" charset="-122"/>
                <a:ea typeface="Heiti SC Light" charset="-122"/>
                <a:cs typeface="Heiti SC Light" charset="-122"/>
              </a:rPr>
              <a:t>日志服务</a:t>
            </a:r>
          </a:p>
        </p:txBody>
      </p:sp>
      <p:sp>
        <p:nvSpPr>
          <p:cNvPr id="2" name="矩形 1"/>
          <p:cNvSpPr/>
          <p:nvPr/>
        </p:nvSpPr>
        <p:spPr>
          <a:xfrm>
            <a:off x="2824843" y="231661"/>
            <a:ext cx="3232785" cy="276999"/>
          </a:xfrm>
          <a:prstGeom prst="rect">
            <a:avLst/>
          </a:prstGeom>
        </p:spPr>
        <p:txBody>
          <a:bodyPr wrap="square">
            <a:spAutoFit/>
          </a:bodyPr>
          <a:lstStyle/>
          <a:p>
            <a:pPr algn="ctr"/>
            <a:r>
              <a:rPr lang="en-US" altLang="zh-CN" sz="1200" b="1" dirty="0">
                <a:latin typeface="Heiti SC Light" charset="-122"/>
                <a:ea typeface="Heiti SC Light" charset="-122"/>
                <a:cs typeface="Heiti SC Light" charset="-122"/>
              </a:rPr>
              <a:t>XXL-JOB</a:t>
            </a:r>
            <a:r>
              <a:rPr lang="zh-CN" altLang="en-US" sz="1200" b="1" dirty="0">
                <a:latin typeface="Heiti SC Light" charset="-122"/>
                <a:ea typeface="Heiti SC Light" charset="-122"/>
                <a:cs typeface="Heiti SC Light" charset="-122"/>
              </a:rPr>
              <a:t>架构图 </a:t>
            </a:r>
            <a:r>
              <a:rPr lang="en-US" altLang="zh-CN" sz="1200" b="1" dirty="0">
                <a:latin typeface="Heiti SC Light" charset="-122"/>
                <a:ea typeface="Heiti SC Light" charset="-122"/>
                <a:cs typeface="Heiti SC Light" charset="-122"/>
              </a:rPr>
              <a:t>v2.1.0</a:t>
            </a:r>
          </a:p>
        </p:txBody>
      </p:sp>
      <p:sp>
        <p:nvSpPr>
          <p:cNvPr id="3" name="圆角矩形 2"/>
          <p:cNvSpPr/>
          <p:nvPr/>
        </p:nvSpPr>
        <p:spPr>
          <a:xfrm>
            <a:off x="3190715" y="943215"/>
            <a:ext cx="1254084" cy="439942"/>
          </a:xfrm>
          <a:prstGeom prst="roundRect">
            <a:avLst/>
          </a:prstGeom>
        </p:spPr>
        <p:style>
          <a:lnRef idx="0">
            <a:schemeClr val="accent2"/>
          </a:lnRef>
          <a:fillRef idx="3">
            <a:schemeClr val="accent2"/>
          </a:fillRef>
          <a:effectRef idx="3">
            <a:schemeClr val="accent2"/>
          </a:effectRef>
          <a:fontRef idx="minor">
            <a:schemeClr val="lt1"/>
          </a:fontRef>
        </p:style>
        <p:txBody>
          <a:bodyPr anchor="ctr"/>
          <a:lstStyle/>
          <a:p>
            <a:pPr algn="ctr">
              <a:defRPr/>
            </a:pPr>
            <a:r>
              <a:rPr kumimoji="1" lang="zh-CN" altLang="en-US" sz="1050" dirty="0">
                <a:latin typeface="Heiti SC Light" charset="-122"/>
                <a:ea typeface="Heiti SC Light" charset="-122"/>
                <a:cs typeface="Heiti SC Light" charset="-122"/>
              </a:rPr>
              <a:t>调度器</a:t>
            </a:r>
          </a:p>
          <a:p>
            <a:pPr algn="ctr">
              <a:defRPr/>
            </a:pPr>
            <a:r>
              <a:rPr kumimoji="1" lang="en-US" altLang="zh-CN" sz="1050" dirty="0">
                <a:latin typeface="Heiti SC Light" charset="-122"/>
                <a:ea typeface="Heiti SC Light" charset="-122"/>
                <a:cs typeface="Heiti SC Light" charset="-122"/>
              </a:rPr>
              <a:t>(timewheel)</a:t>
            </a:r>
            <a:endParaRPr kumimoji="1" lang="zh-CN" altLang="en-US" sz="1050" dirty="0">
              <a:latin typeface="Heiti SC Light" charset="-122"/>
              <a:ea typeface="Heiti SC Light" charset="-122"/>
              <a:cs typeface="Heiti SC Light" charset="-122"/>
            </a:endParaRPr>
          </a:p>
        </p:txBody>
      </p:sp>
      <p:cxnSp>
        <p:nvCxnSpPr>
          <p:cNvPr id="55" name="直线箭头连接符 54"/>
          <p:cNvCxnSpPr>
            <a:cxnSpLocks/>
          </p:cNvCxnSpPr>
          <p:nvPr/>
        </p:nvCxnSpPr>
        <p:spPr>
          <a:xfrm rot="10800000" flipH="1">
            <a:off x="4446791" y="1196143"/>
            <a:ext cx="669847" cy="484"/>
          </a:xfrm>
          <a:prstGeom prst="straightConnector1">
            <a:avLst/>
          </a:prstGeom>
          <a:ln w="28575">
            <a:prstDash val="sysDash"/>
            <a:headEnd type="none" w="med" len="med"/>
            <a:tailEnd type="arrow" w="med" len="med"/>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5122435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矩形 35"/>
          <p:cNvSpPr/>
          <p:nvPr/>
        </p:nvSpPr>
        <p:spPr>
          <a:xfrm>
            <a:off x="5766147" y="2723836"/>
            <a:ext cx="202826" cy="193465"/>
          </a:xfrm>
          <a:prstGeom prst="rect">
            <a:avLst/>
          </a:prstGeom>
          <a:noFill/>
          <a:ln w="9525" cap="flat" cmpd="sng" algn="ctr">
            <a:solidFill>
              <a:sysClr val="windowText" lastClr="000000"/>
            </a:solidFill>
            <a:prstDash val="solid"/>
          </a:ln>
          <a:effectLst>
            <a:outerShdw blurRad="40000" dist="23000" dir="5400000" rotWithShape="0">
              <a:srgbClr val="000000">
                <a:alpha val="35000"/>
              </a:srgbClr>
            </a:outerShdw>
          </a:effectLst>
        </p:spPr>
        <p:txBody>
          <a:bodyPr rtlCol="0" anchor="ctr"/>
          <a:lstStyle/>
          <a:p>
            <a:pPr algn="ctr" defTabSz="342900">
              <a:defRPr/>
            </a:pPr>
            <a:endParaRPr kumimoji="1" lang="zh-CN" altLang="en-US" sz="1350" kern="0">
              <a:solidFill>
                <a:prstClr val="white"/>
              </a:solidFill>
              <a:latin typeface="Calibri" panose="020F0502020204030204"/>
              <a:ea typeface="宋体" panose="02010600030101010101" pitchFamily="2" charset="-122"/>
            </a:endParaRPr>
          </a:p>
        </p:txBody>
      </p:sp>
      <p:sp>
        <p:nvSpPr>
          <p:cNvPr id="37" name="罐形 36"/>
          <p:cNvSpPr/>
          <p:nvPr/>
        </p:nvSpPr>
        <p:spPr>
          <a:xfrm>
            <a:off x="4989342" y="3208040"/>
            <a:ext cx="1081739" cy="270851"/>
          </a:xfrm>
          <a:prstGeom prst="can">
            <a:avLst/>
          </a:prstGeom>
          <a:gradFill rotWithShape="1">
            <a:gsLst>
              <a:gs pos="0">
                <a:sysClr val="windowText" lastClr="000000">
                  <a:tint val="50000"/>
                  <a:satMod val="300000"/>
                </a:sysClr>
              </a:gs>
              <a:gs pos="35000">
                <a:sysClr val="windowText" lastClr="000000">
                  <a:tint val="37000"/>
                  <a:satMod val="300000"/>
                </a:sysClr>
              </a:gs>
              <a:gs pos="100000">
                <a:sysClr val="windowText" lastClr="000000">
                  <a:tint val="15000"/>
                  <a:satMod val="350000"/>
                </a:sysClr>
              </a:gs>
            </a:gsLst>
            <a:lin ang="16200000" scaled="1"/>
          </a:gradFill>
          <a:ln w="9525" cap="flat" cmpd="sng" algn="ctr">
            <a:solidFill>
              <a:sysClr val="windowText" lastClr="000000">
                <a:shade val="95000"/>
                <a:satMod val="105000"/>
              </a:sysClr>
            </a:solidFill>
            <a:prstDash val="solid"/>
          </a:ln>
          <a:effectLst>
            <a:outerShdw blurRad="40000" dist="20000" dir="5400000" rotWithShape="0">
              <a:srgbClr val="000000">
                <a:alpha val="38000"/>
              </a:srgbClr>
            </a:outerShdw>
          </a:effectLst>
        </p:spPr>
        <p:txBody>
          <a:bodyPr rtlCol="0" anchor="ctr"/>
          <a:lstStyle/>
          <a:p>
            <a:pPr algn="ctr" defTabSz="342900">
              <a:defRPr/>
            </a:pPr>
            <a:r>
              <a:rPr kumimoji="1" lang="zh-CN" altLang="en-US" sz="825" kern="0" dirty="0">
                <a:solidFill>
                  <a:prstClr val="black"/>
                </a:solidFill>
                <a:latin typeface="微软雅黑" panose="020B0503020204020204" charset="-122"/>
                <a:ea typeface="微软雅黑" panose="020B0503020204020204" charset="-122"/>
                <a:cs typeface="微软雅黑" panose="020B0503020204020204" charset="-122"/>
              </a:rPr>
              <a:t>业务数据</a:t>
            </a:r>
          </a:p>
        </p:txBody>
      </p:sp>
      <p:sp>
        <p:nvSpPr>
          <p:cNvPr id="38" name="矩形 37"/>
          <p:cNvSpPr/>
          <p:nvPr/>
        </p:nvSpPr>
        <p:spPr>
          <a:xfrm>
            <a:off x="5428798" y="2723836"/>
            <a:ext cx="202826" cy="193465"/>
          </a:xfrm>
          <a:prstGeom prst="rect">
            <a:avLst/>
          </a:prstGeom>
          <a:noFill/>
          <a:ln w="9525" cap="flat" cmpd="sng" algn="ctr">
            <a:solidFill>
              <a:sysClr val="windowText" lastClr="000000"/>
            </a:solidFill>
            <a:prstDash val="solid"/>
          </a:ln>
          <a:effectLst>
            <a:outerShdw blurRad="40000" dist="23000" dir="5400000" rotWithShape="0">
              <a:srgbClr val="000000">
                <a:alpha val="35000"/>
              </a:srgbClr>
            </a:outerShdw>
          </a:effectLst>
        </p:spPr>
        <p:txBody>
          <a:bodyPr rtlCol="0" anchor="ctr"/>
          <a:lstStyle/>
          <a:p>
            <a:pPr algn="ctr" defTabSz="342900">
              <a:defRPr/>
            </a:pPr>
            <a:endParaRPr kumimoji="1" lang="zh-CN" altLang="en-US" sz="1350" kern="0">
              <a:solidFill>
                <a:prstClr val="white"/>
              </a:solidFill>
              <a:latin typeface="Calibri" panose="020F0502020204030204"/>
              <a:ea typeface="宋体" panose="02010600030101010101" pitchFamily="2" charset="-122"/>
            </a:endParaRPr>
          </a:p>
        </p:txBody>
      </p:sp>
      <p:sp>
        <p:nvSpPr>
          <p:cNvPr id="39" name="矩形 38"/>
          <p:cNvSpPr/>
          <p:nvPr/>
        </p:nvSpPr>
        <p:spPr>
          <a:xfrm>
            <a:off x="5091448" y="2723837"/>
            <a:ext cx="202826" cy="193465"/>
          </a:xfrm>
          <a:prstGeom prst="rect">
            <a:avLst/>
          </a:prstGeom>
          <a:noFill/>
          <a:ln w="9525" cap="flat" cmpd="sng" algn="ctr">
            <a:solidFill>
              <a:srgbClr val="FF0000"/>
            </a:solidFill>
            <a:prstDash val="solid"/>
          </a:ln>
          <a:effectLst>
            <a:outerShdw blurRad="40000" dist="23000" dir="5400000" rotWithShape="0">
              <a:srgbClr val="000000">
                <a:alpha val="35000"/>
              </a:srgbClr>
            </a:outerShdw>
          </a:effectLst>
        </p:spPr>
        <p:txBody>
          <a:bodyPr rtlCol="0" anchor="ctr"/>
          <a:lstStyle/>
          <a:p>
            <a:pPr algn="ctr" defTabSz="342900">
              <a:defRPr/>
            </a:pPr>
            <a:endParaRPr kumimoji="1" lang="zh-CN" altLang="en-US" sz="1350" kern="0">
              <a:solidFill>
                <a:prstClr val="white"/>
              </a:solidFill>
              <a:latin typeface="Calibri" panose="020F0502020204030204"/>
              <a:ea typeface="宋体" panose="02010600030101010101" pitchFamily="2" charset="-122"/>
            </a:endParaRPr>
          </a:p>
        </p:txBody>
      </p:sp>
      <p:cxnSp>
        <p:nvCxnSpPr>
          <p:cNvPr id="40" name="直线箭头连接符 39"/>
          <p:cNvCxnSpPr/>
          <p:nvPr/>
        </p:nvCxnSpPr>
        <p:spPr>
          <a:xfrm>
            <a:off x="5867561" y="2952429"/>
            <a:ext cx="0" cy="232158"/>
          </a:xfrm>
          <a:prstGeom prst="straightConnector1">
            <a:avLst/>
          </a:prstGeom>
          <a:noFill/>
          <a:ln w="19050" cap="flat" cmpd="sng" algn="ctr">
            <a:solidFill>
              <a:srgbClr val="595959"/>
            </a:solidFill>
            <a:prstDash val="solid"/>
            <a:headEnd type="triangle"/>
            <a:tailEnd type="triangle"/>
          </a:ln>
          <a:effectLst>
            <a:outerShdw blurRad="40000" dist="20000" dir="5400000" rotWithShape="0">
              <a:srgbClr val="000000">
                <a:alpha val="38000"/>
              </a:srgbClr>
            </a:outerShdw>
          </a:effectLst>
        </p:spPr>
      </p:cxnSp>
      <p:cxnSp>
        <p:nvCxnSpPr>
          <p:cNvPr id="41" name="直线箭头连接符 40"/>
          <p:cNvCxnSpPr/>
          <p:nvPr/>
        </p:nvCxnSpPr>
        <p:spPr>
          <a:xfrm>
            <a:off x="5528345" y="2952429"/>
            <a:ext cx="0" cy="232158"/>
          </a:xfrm>
          <a:prstGeom prst="straightConnector1">
            <a:avLst/>
          </a:prstGeom>
          <a:noFill/>
          <a:ln w="19050" cap="flat" cmpd="sng" algn="ctr">
            <a:solidFill>
              <a:srgbClr val="595959"/>
            </a:solidFill>
            <a:prstDash val="solid"/>
            <a:headEnd type="triangle"/>
            <a:tailEnd type="triangle"/>
          </a:ln>
          <a:effectLst>
            <a:outerShdw blurRad="40000" dist="20000" dir="5400000" rotWithShape="0">
              <a:srgbClr val="000000">
                <a:alpha val="38000"/>
              </a:srgbClr>
            </a:outerShdw>
          </a:effectLst>
        </p:spPr>
      </p:cxnSp>
      <p:cxnSp>
        <p:nvCxnSpPr>
          <p:cNvPr id="42" name="直线箭头连接符 41"/>
          <p:cNvCxnSpPr/>
          <p:nvPr/>
        </p:nvCxnSpPr>
        <p:spPr>
          <a:xfrm>
            <a:off x="5192862" y="2952429"/>
            <a:ext cx="0" cy="232158"/>
          </a:xfrm>
          <a:prstGeom prst="straightConnector1">
            <a:avLst/>
          </a:prstGeom>
          <a:noFill/>
          <a:ln w="12700" cap="flat" cmpd="sng" algn="ctr">
            <a:solidFill>
              <a:srgbClr val="EC5044"/>
            </a:solidFill>
            <a:prstDash val="solid"/>
            <a:headEnd type="triangle"/>
            <a:tailEnd type="triangle"/>
          </a:ln>
          <a:effectLst>
            <a:outerShdw blurRad="40000" dist="20000" dir="5400000" rotWithShape="0">
              <a:srgbClr val="000000">
                <a:alpha val="38000"/>
              </a:srgbClr>
            </a:outerShdw>
          </a:effectLst>
        </p:spPr>
      </p:cxnSp>
      <p:sp>
        <p:nvSpPr>
          <p:cNvPr id="43" name="椭圆 42"/>
          <p:cNvSpPr/>
          <p:nvPr/>
        </p:nvSpPr>
        <p:spPr>
          <a:xfrm>
            <a:off x="3852848" y="1471096"/>
            <a:ext cx="676086" cy="232157"/>
          </a:xfrm>
          <a:prstGeom prst="ellipse">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rtlCol="0" anchor="ctr"/>
          <a:lstStyle/>
          <a:p>
            <a:pPr algn="ctr" defTabSz="342900">
              <a:defRPr/>
            </a:pPr>
            <a:r>
              <a:rPr kumimoji="1" lang="zh-CN" altLang="en-US" sz="675" kern="0" dirty="0">
                <a:solidFill>
                  <a:prstClr val="white"/>
                </a:solidFill>
                <a:latin typeface="微软雅黑" panose="020B0503020204020204" charset="-122"/>
                <a:ea typeface="微软雅黑" panose="020B0503020204020204" charset="-122"/>
                <a:cs typeface="微软雅黑" panose="020B0503020204020204" charset="-122"/>
              </a:rPr>
              <a:t>执行器</a:t>
            </a:r>
            <a:r>
              <a:rPr kumimoji="1" lang="en-US" altLang="zh-CN" sz="675" kern="0" dirty="0">
                <a:solidFill>
                  <a:prstClr val="white"/>
                </a:solidFill>
                <a:latin typeface="微软雅黑" panose="020B0503020204020204" charset="-122"/>
                <a:ea typeface="微软雅黑" panose="020B0503020204020204" charset="-122"/>
                <a:cs typeface="微软雅黑" panose="020B0503020204020204" charset="-122"/>
              </a:rPr>
              <a:t>0</a:t>
            </a:r>
            <a:endParaRPr kumimoji="1" lang="zh-CN" altLang="en-US" sz="675" kern="0" dirty="0">
              <a:solidFill>
                <a:prstClr val="white"/>
              </a:solidFill>
              <a:latin typeface="微软雅黑" panose="020B0503020204020204" charset="-122"/>
              <a:ea typeface="微软雅黑" panose="020B0503020204020204" charset="-122"/>
              <a:cs typeface="微软雅黑" panose="020B0503020204020204" charset="-122"/>
            </a:endParaRPr>
          </a:p>
        </p:txBody>
      </p:sp>
      <p:sp>
        <p:nvSpPr>
          <p:cNvPr id="44" name="椭圆 43"/>
          <p:cNvSpPr/>
          <p:nvPr/>
        </p:nvSpPr>
        <p:spPr>
          <a:xfrm>
            <a:off x="3852848" y="1780640"/>
            <a:ext cx="676086" cy="232157"/>
          </a:xfrm>
          <a:prstGeom prst="ellipse">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rtlCol="0" anchor="ctr"/>
          <a:lstStyle/>
          <a:p>
            <a:pPr algn="ctr" defTabSz="342900">
              <a:defRPr/>
            </a:pPr>
            <a:r>
              <a:rPr kumimoji="1" lang="zh-CN" altLang="en-US" sz="675" kern="0" dirty="0">
                <a:solidFill>
                  <a:prstClr val="white"/>
                </a:solidFill>
                <a:latin typeface="微软雅黑" panose="020B0503020204020204" charset="-122"/>
                <a:ea typeface="微软雅黑" panose="020B0503020204020204" charset="-122"/>
                <a:cs typeface="微软雅黑" panose="020B0503020204020204" charset="-122"/>
              </a:rPr>
              <a:t>执行器</a:t>
            </a:r>
            <a:r>
              <a:rPr kumimoji="1" lang="en-US" altLang="zh-CN" sz="675" kern="0" dirty="0">
                <a:solidFill>
                  <a:prstClr val="white"/>
                </a:solidFill>
                <a:latin typeface="微软雅黑" panose="020B0503020204020204" charset="-122"/>
                <a:ea typeface="微软雅黑" panose="020B0503020204020204" charset="-122"/>
                <a:cs typeface="微软雅黑" panose="020B0503020204020204" charset="-122"/>
              </a:rPr>
              <a:t>1</a:t>
            </a:r>
            <a:endParaRPr kumimoji="1" lang="zh-CN" altLang="en-US" sz="675" kern="0" dirty="0">
              <a:solidFill>
                <a:prstClr val="white"/>
              </a:solidFill>
              <a:latin typeface="微软雅黑" panose="020B0503020204020204" charset="-122"/>
              <a:ea typeface="微软雅黑" panose="020B0503020204020204" charset="-122"/>
              <a:cs typeface="微软雅黑" panose="020B0503020204020204" charset="-122"/>
            </a:endParaRPr>
          </a:p>
        </p:txBody>
      </p:sp>
      <p:sp>
        <p:nvSpPr>
          <p:cNvPr id="45" name="椭圆 44"/>
          <p:cNvSpPr/>
          <p:nvPr/>
        </p:nvSpPr>
        <p:spPr>
          <a:xfrm>
            <a:off x="3852848" y="2090185"/>
            <a:ext cx="676086" cy="232157"/>
          </a:xfrm>
          <a:prstGeom prst="ellipse">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rgbClr val="FF0000"/>
            </a:solidFill>
            <a:prstDash val="solid"/>
          </a:ln>
          <a:effectLst>
            <a:outerShdw blurRad="40000" dist="23000" dir="5400000" rotWithShape="0">
              <a:srgbClr val="000000">
                <a:alpha val="35000"/>
              </a:srgbClr>
            </a:outerShdw>
          </a:effectLst>
        </p:spPr>
        <p:txBody>
          <a:bodyPr rtlCol="0" anchor="ctr"/>
          <a:lstStyle/>
          <a:p>
            <a:pPr algn="ctr" defTabSz="342900">
              <a:defRPr/>
            </a:pPr>
            <a:r>
              <a:rPr kumimoji="1" lang="zh-CN" altLang="en-US" sz="675" kern="0" dirty="0">
                <a:solidFill>
                  <a:prstClr val="white"/>
                </a:solidFill>
                <a:latin typeface="微软雅黑" panose="020B0503020204020204" charset="-122"/>
                <a:ea typeface="微软雅黑" panose="020B0503020204020204" charset="-122"/>
                <a:cs typeface="微软雅黑" panose="020B0503020204020204" charset="-122"/>
              </a:rPr>
              <a:t>执行器</a:t>
            </a:r>
            <a:r>
              <a:rPr kumimoji="1" lang="en-US" altLang="zh-CN" sz="675" kern="0" dirty="0">
                <a:solidFill>
                  <a:prstClr val="white"/>
                </a:solidFill>
                <a:latin typeface="微软雅黑" panose="020B0503020204020204" charset="-122"/>
                <a:ea typeface="微软雅黑" panose="020B0503020204020204" charset="-122"/>
                <a:cs typeface="微软雅黑" panose="020B0503020204020204" charset="-122"/>
              </a:rPr>
              <a:t>2</a:t>
            </a:r>
            <a:endParaRPr kumimoji="1" lang="zh-CN" altLang="en-US" sz="675" kern="0" dirty="0">
              <a:solidFill>
                <a:prstClr val="white"/>
              </a:solidFill>
              <a:latin typeface="微软雅黑" panose="020B0503020204020204" charset="-122"/>
              <a:ea typeface="微软雅黑" panose="020B0503020204020204" charset="-122"/>
              <a:cs typeface="微软雅黑" panose="020B0503020204020204" charset="-122"/>
            </a:endParaRPr>
          </a:p>
        </p:txBody>
      </p:sp>
      <p:cxnSp>
        <p:nvCxnSpPr>
          <p:cNvPr id="46" name="肘形连接符 45"/>
          <p:cNvCxnSpPr/>
          <p:nvPr/>
        </p:nvCxnSpPr>
        <p:spPr>
          <a:xfrm rot="16200000" flipV="1">
            <a:off x="4629917" y="1486192"/>
            <a:ext cx="1136661" cy="1338626"/>
          </a:xfrm>
          <a:prstGeom prst="bentConnector2">
            <a:avLst/>
          </a:prstGeom>
          <a:noFill/>
          <a:ln w="12700" cap="flat" cmpd="sng" algn="ctr">
            <a:solidFill>
              <a:sysClr val="windowText" lastClr="000000">
                <a:lumMod val="75000"/>
                <a:lumOff val="25000"/>
              </a:sysClr>
            </a:solidFill>
            <a:prstDash val="solid"/>
            <a:headEnd type="none"/>
            <a:tailEnd type="triangle"/>
          </a:ln>
          <a:effectLst>
            <a:outerShdw blurRad="40000" dist="20000" dir="5400000" rotWithShape="0">
              <a:srgbClr val="000000">
                <a:alpha val="38000"/>
              </a:srgbClr>
            </a:outerShdw>
          </a:effectLst>
        </p:spPr>
      </p:cxnSp>
      <p:cxnSp>
        <p:nvCxnSpPr>
          <p:cNvPr id="47" name="肘形连接符 46"/>
          <p:cNvCxnSpPr/>
          <p:nvPr/>
        </p:nvCxnSpPr>
        <p:spPr>
          <a:xfrm rot="16200000" flipV="1">
            <a:off x="4616014" y="1809639"/>
            <a:ext cx="827117" cy="1001277"/>
          </a:xfrm>
          <a:prstGeom prst="bentConnector2">
            <a:avLst/>
          </a:prstGeom>
          <a:noFill/>
          <a:ln w="12700" cap="flat" cmpd="sng" algn="ctr">
            <a:solidFill>
              <a:srgbClr val="404040"/>
            </a:solidFill>
            <a:prstDash val="solid"/>
            <a:headEnd type="none"/>
            <a:tailEnd type="triangle"/>
          </a:ln>
          <a:effectLst>
            <a:outerShdw blurRad="40000" dist="20000" dir="5400000" rotWithShape="0">
              <a:srgbClr val="000000">
                <a:alpha val="38000"/>
              </a:srgbClr>
            </a:outerShdw>
          </a:effectLst>
        </p:spPr>
      </p:cxnSp>
      <p:cxnSp>
        <p:nvCxnSpPr>
          <p:cNvPr id="48" name="肘形连接符 47"/>
          <p:cNvCxnSpPr/>
          <p:nvPr/>
        </p:nvCxnSpPr>
        <p:spPr>
          <a:xfrm rot="16200000" flipV="1">
            <a:off x="4602111" y="2133086"/>
            <a:ext cx="517574" cy="663928"/>
          </a:xfrm>
          <a:prstGeom prst="bentConnector2">
            <a:avLst/>
          </a:prstGeom>
          <a:noFill/>
          <a:ln w="12700" cap="flat" cmpd="sng" algn="ctr">
            <a:solidFill>
              <a:srgbClr val="FF0000"/>
            </a:solidFill>
            <a:prstDash val="solid"/>
            <a:headEnd type="none"/>
            <a:tailEnd type="triangle"/>
          </a:ln>
          <a:effectLst>
            <a:outerShdw blurRad="40000" dist="20000" dir="5400000" rotWithShape="0">
              <a:srgbClr val="000000">
                <a:alpha val="38000"/>
              </a:srgbClr>
            </a:outerShdw>
          </a:effectLst>
        </p:spPr>
      </p:cxnSp>
      <p:sp>
        <p:nvSpPr>
          <p:cNvPr id="49" name="矩形 48"/>
          <p:cNvSpPr/>
          <p:nvPr/>
        </p:nvSpPr>
        <p:spPr>
          <a:xfrm>
            <a:off x="2369382" y="1541158"/>
            <a:ext cx="227738" cy="707414"/>
          </a:xfrm>
          <a:prstGeom prst="rect">
            <a:avLst/>
          </a:prstGeom>
          <a:noFill/>
          <a:ln w="9525" cap="flat" cmpd="sng" algn="ctr">
            <a:solidFill>
              <a:sysClr val="windowText" lastClr="000000"/>
            </a:solidFill>
            <a:prstDash val="solid"/>
          </a:ln>
          <a:effectLst>
            <a:outerShdw blurRad="40000" dist="23000" dir="5400000" rotWithShape="0">
              <a:srgbClr val="000000">
                <a:alpha val="35000"/>
              </a:srgbClr>
            </a:outerShdw>
          </a:effectLst>
        </p:spPr>
        <p:txBody>
          <a:bodyPr rtlCol="0" anchor="ctr"/>
          <a:lstStyle/>
          <a:p>
            <a:pPr algn="ctr" defTabSz="342900">
              <a:defRPr/>
            </a:pPr>
            <a:r>
              <a:rPr kumimoji="1" lang="zh-CN" altLang="en-US" sz="825" kern="0" dirty="0">
                <a:solidFill>
                  <a:prstClr val="black"/>
                </a:solidFill>
                <a:latin typeface="微软雅黑" panose="020B0503020204020204" charset="-122"/>
                <a:ea typeface="微软雅黑" panose="020B0503020204020204" charset="-122"/>
                <a:cs typeface="微软雅黑" panose="020B0503020204020204" charset="-122"/>
              </a:rPr>
              <a:t>分片任务</a:t>
            </a:r>
            <a:endParaRPr kumimoji="1" lang="zh-CN" altLang="en-US" sz="1350" kern="0" dirty="0">
              <a:solidFill>
                <a:prstClr val="white"/>
              </a:solidFill>
              <a:latin typeface="Calibri" panose="020F0502020204030204"/>
              <a:ea typeface="宋体" panose="02010600030101010101" pitchFamily="2" charset="-122"/>
            </a:endParaRPr>
          </a:p>
        </p:txBody>
      </p:sp>
      <p:cxnSp>
        <p:nvCxnSpPr>
          <p:cNvPr id="50" name="直线箭头连接符 49"/>
          <p:cNvCxnSpPr/>
          <p:nvPr/>
        </p:nvCxnSpPr>
        <p:spPr>
          <a:xfrm>
            <a:off x="2803048" y="1587174"/>
            <a:ext cx="1044914" cy="0"/>
          </a:xfrm>
          <a:prstGeom prst="straightConnector1">
            <a:avLst/>
          </a:prstGeom>
          <a:noFill/>
          <a:ln w="19050" cap="flat" cmpd="sng" algn="ctr">
            <a:solidFill>
              <a:srgbClr val="595959"/>
            </a:solidFill>
            <a:prstDash val="solid"/>
            <a:headEnd type="none"/>
            <a:tailEnd type="triangle"/>
          </a:ln>
          <a:effectLst>
            <a:outerShdw blurRad="40000" dist="20000" dir="5400000" rotWithShape="0">
              <a:srgbClr val="000000">
                <a:alpha val="38000"/>
              </a:srgbClr>
            </a:outerShdw>
          </a:effectLst>
        </p:spPr>
      </p:cxnSp>
      <p:sp>
        <p:nvSpPr>
          <p:cNvPr id="51" name="矩形 50"/>
          <p:cNvSpPr/>
          <p:nvPr/>
        </p:nvSpPr>
        <p:spPr>
          <a:xfrm>
            <a:off x="3751435" y="1277631"/>
            <a:ext cx="845108" cy="1122097"/>
          </a:xfrm>
          <a:prstGeom prst="rect">
            <a:avLst/>
          </a:prstGeom>
          <a:noFill/>
          <a:ln w="12700" cap="flat" cmpd="sng" algn="ctr">
            <a:solidFill>
              <a:sysClr val="windowText" lastClr="000000"/>
            </a:solidFill>
            <a:prstDash val="dash"/>
          </a:ln>
          <a:effectLst>
            <a:outerShdw blurRad="40000" dist="23000" dir="5400000" rotWithShape="0">
              <a:srgbClr val="000000">
                <a:alpha val="35000"/>
              </a:srgbClr>
            </a:outerShdw>
          </a:effectLst>
        </p:spPr>
        <p:txBody>
          <a:bodyPr rtlCol="0" anchor="ctr"/>
          <a:lstStyle/>
          <a:p>
            <a:pPr algn="ctr" defTabSz="342900">
              <a:defRPr/>
            </a:pPr>
            <a:endParaRPr kumimoji="1" lang="zh-CN" altLang="en-US" sz="1350" kern="0">
              <a:solidFill>
                <a:prstClr val="white"/>
              </a:solidFill>
              <a:latin typeface="Calibri" panose="020F0502020204030204"/>
              <a:ea typeface="宋体" panose="02010600030101010101" pitchFamily="2" charset="-122"/>
            </a:endParaRPr>
          </a:p>
        </p:txBody>
      </p:sp>
      <p:sp>
        <p:nvSpPr>
          <p:cNvPr id="52" name="文本框 51"/>
          <p:cNvSpPr txBox="1"/>
          <p:nvPr/>
        </p:nvSpPr>
        <p:spPr>
          <a:xfrm>
            <a:off x="3840243" y="1267903"/>
            <a:ext cx="713657" cy="219291"/>
          </a:xfrm>
          <a:prstGeom prst="rect">
            <a:avLst/>
          </a:prstGeom>
          <a:noFill/>
        </p:spPr>
        <p:txBody>
          <a:bodyPr wrap="none" rtlCol="0">
            <a:spAutoFit/>
          </a:bodyPr>
          <a:lstStyle/>
          <a:p>
            <a:pPr defTabSz="342900"/>
            <a:r>
              <a:rPr kumimoji="1" lang="zh-CN" altLang="en-US" sz="825">
                <a:solidFill>
                  <a:prstClr val="black"/>
                </a:solidFill>
                <a:latin typeface="微软雅黑" panose="020B0503020204020204" charset="-122"/>
                <a:ea typeface="微软雅黑" panose="020B0503020204020204" charset="-122"/>
                <a:cs typeface="微软雅黑" panose="020B0503020204020204" charset="-122"/>
              </a:rPr>
              <a:t>执行器集群</a:t>
            </a:r>
            <a:endParaRPr kumimoji="1" lang="zh-CN" altLang="en-US" sz="825" dirty="0">
              <a:solidFill>
                <a:prstClr val="black"/>
              </a:solidFill>
              <a:latin typeface="微软雅黑" panose="020B0503020204020204" charset="-122"/>
              <a:ea typeface="微软雅黑" panose="020B0503020204020204" charset="-122"/>
              <a:cs typeface="微软雅黑" panose="020B0503020204020204" charset="-122"/>
            </a:endParaRPr>
          </a:p>
        </p:txBody>
      </p:sp>
      <p:cxnSp>
        <p:nvCxnSpPr>
          <p:cNvPr id="53" name="直线箭头连接符 52"/>
          <p:cNvCxnSpPr/>
          <p:nvPr/>
        </p:nvCxnSpPr>
        <p:spPr>
          <a:xfrm>
            <a:off x="2803048" y="1902742"/>
            <a:ext cx="1044914" cy="0"/>
          </a:xfrm>
          <a:prstGeom prst="straightConnector1">
            <a:avLst/>
          </a:prstGeom>
          <a:noFill/>
          <a:ln w="19050" cap="flat" cmpd="sng" algn="ctr">
            <a:solidFill>
              <a:srgbClr val="595959"/>
            </a:solidFill>
            <a:prstDash val="solid"/>
            <a:headEnd type="none"/>
            <a:tailEnd type="triangle"/>
          </a:ln>
          <a:effectLst>
            <a:outerShdw blurRad="40000" dist="20000" dir="5400000" rotWithShape="0">
              <a:srgbClr val="000000">
                <a:alpha val="38000"/>
              </a:srgbClr>
            </a:outerShdw>
          </a:effectLst>
        </p:spPr>
      </p:cxnSp>
      <p:cxnSp>
        <p:nvCxnSpPr>
          <p:cNvPr id="54" name="肘形连接符 104"/>
          <p:cNvCxnSpPr/>
          <p:nvPr/>
        </p:nvCxnSpPr>
        <p:spPr>
          <a:xfrm flipV="1">
            <a:off x="2793522" y="2206262"/>
            <a:ext cx="1044914" cy="0"/>
          </a:xfrm>
          <a:prstGeom prst="straightConnector1">
            <a:avLst/>
          </a:prstGeom>
          <a:noFill/>
          <a:ln w="12700" cap="flat" cmpd="sng" algn="ctr">
            <a:solidFill>
              <a:srgbClr val="FF0000"/>
            </a:solidFill>
            <a:prstDash val="solid"/>
            <a:headEnd type="none"/>
            <a:tailEnd type="triangle"/>
          </a:ln>
          <a:effectLst>
            <a:outerShdw blurRad="40000" dist="20000" dir="5400000" rotWithShape="0">
              <a:srgbClr val="000000">
                <a:alpha val="38000"/>
              </a:srgbClr>
            </a:outerShdw>
          </a:effectLst>
        </p:spPr>
      </p:cxnSp>
      <p:sp>
        <p:nvSpPr>
          <p:cNvPr id="55" name="矩形 54"/>
          <p:cNvSpPr/>
          <p:nvPr/>
        </p:nvSpPr>
        <p:spPr>
          <a:xfrm>
            <a:off x="2197201" y="1269307"/>
            <a:ext cx="554206" cy="2209584"/>
          </a:xfrm>
          <a:prstGeom prst="rect">
            <a:avLst/>
          </a:prstGeom>
          <a:noFill/>
          <a:ln w="12700" cap="flat" cmpd="sng" algn="ctr">
            <a:solidFill>
              <a:sysClr val="windowText" lastClr="000000"/>
            </a:solidFill>
            <a:prstDash val="dash"/>
          </a:ln>
          <a:effectLst>
            <a:outerShdw blurRad="40000" dist="23000" dir="5400000" rotWithShape="0">
              <a:srgbClr val="000000">
                <a:alpha val="35000"/>
              </a:srgbClr>
            </a:outerShdw>
          </a:effectLst>
        </p:spPr>
        <p:txBody>
          <a:bodyPr rtlCol="0" anchor="ctr"/>
          <a:lstStyle/>
          <a:p>
            <a:pPr algn="ctr" defTabSz="342900">
              <a:defRPr/>
            </a:pPr>
            <a:endParaRPr kumimoji="1" lang="zh-CN" altLang="en-US" sz="1350" kern="0">
              <a:solidFill>
                <a:prstClr val="white"/>
              </a:solidFill>
              <a:latin typeface="Calibri" panose="020F0502020204030204"/>
              <a:ea typeface="宋体" panose="02010600030101010101" pitchFamily="2" charset="-122"/>
            </a:endParaRPr>
          </a:p>
        </p:txBody>
      </p:sp>
      <p:sp>
        <p:nvSpPr>
          <p:cNvPr id="56" name="文本框 55"/>
          <p:cNvSpPr txBox="1"/>
          <p:nvPr/>
        </p:nvSpPr>
        <p:spPr>
          <a:xfrm>
            <a:off x="2209947" y="1248648"/>
            <a:ext cx="607859" cy="219291"/>
          </a:xfrm>
          <a:prstGeom prst="rect">
            <a:avLst/>
          </a:prstGeom>
          <a:noFill/>
        </p:spPr>
        <p:txBody>
          <a:bodyPr wrap="none" rtlCol="0">
            <a:spAutoFit/>
          </a:bodyPr>
          <a:lstStyle/>
          <a:p>
            <a:pPr defTabSz="342900"/>
            <a:r>
              <a:rPr kumimoji="1" lang="zh-CN" altLang="en-US" sz="825" dirty="0">
                <a:solidFill>
                  <a:prstClr val="black"/>
                </a:solidFill>
                <a:latin typeface="微软雅黑" panose="020B0503020204020204" charset="-122"/>
                <a:ea typeface="微软雅黑" panose="020B0503020204020204" charset="-122"/>
                <a:cs typeface="微软雅黑" panose="020B0503020204020204" charset="-122"/>
              </a:rPr>
              <a:t>调度中心</a:t>
            </a:r>
          </a:p>
        </p:txBody>
      </p:sp>
      <p:sp>
        <p:nvSpPr>
          <p:cNvPr id="57" name="文本框 56"/>
          <p:cNvSpPr txBox="1"/>
          <p:nvPr/>
        </p:nvSpPr>
        <p:spPr>
          <a:xfrm>
            <a:off x="2839141" y="1383164"/>
            <a:ext cx="896399" cy="219291"/>
          </a:xfrm>
          <a:prstGeom prst="rect">
            <a:avLst/>
          </a:prstGeom>
          <a:noFill/>
        </p:spPr>
        <p:txBody>
          <a:bodyPr wrap="none" rtlCol="0">
            <a:spAutoFit/>
          </a:bodyPr>
          <a:lstStyle/>
          <a:p>
            <a:pPr defTabSz="342900"/>
            <a:r>
              <a:rPr kumimoji="1" lang="zh-CN" altLang="en-US" sz="825" dirty="0">
                <a:solidFill>
                  <a:prstClr val="black"/>
                </a:solidFill>
                <a:latin typeface="微软雅黑" panose="020B0503020204020204" charset="-122"/>
                <a:ea typeface="微软雅黑" panose="020B0503020204020204" charset="-122"/>
                <a:cs typeface="微软雅黑" panose="020B0503020204020204" charset="-122"/>
              </a:rPr>
              <a:t>分片参数：</a:t>
            </a:r>
            <a:r>
              <a:rPr kumimoji="1" lang="en-US" altLang="zh-CN" sz="825" dirty="0">
                <a:solidFill>
                  <a:prstClr val="black"/>
                </a:solidFill>
                <a:latin typeface="微软雅黑" panose="020B0503020204020204" charset="-122"/>
                <a:ea typeface="微软雅黑" panose="020B0503020204020204" charset="-122"/>
                <a:cs typeface="微软雅黑" panose="020B0503020204020204" charset="-122"/>
              </a:rPr>
              <a:t>0,</a:t>
            </a:r>
            <a:r>
              <a:rPr kumimoji="1" lang="zh-CN" altLang="en-US" sz="825" dirty="0">
                <a:solidFill>
                  <a:prstClr val="black"/>
                </a:solidFill>
                <a:latin typeface="微软雅黑" panose="020B0503020204020204" charset="-122"/>
                <a:ea typeface="微软雅黑" panose="020B0503020204020204" charset="-122"/>
                <a:cs typeface="微软雅黑" panose="020B0503020204020204" charset="-122"/>
              </a:rPr>
              <a:t> </a:t>
            </a:r>
            <a:r>
              <a:rPr kumimoji="1" lang="en-US" altLang="zh-CN" sz="825" dirty="0">
                <a:solidFill>
                  <a:prstClr val="black"/>
                </a:solidFill>
                <a:latin typeface="微软雅黑" panose="020B0503020204020204" charset="-122"/>
                <a:ea typeface="微软雅黑" panose="020B0503020204020204" charset="-122"/>
                <a:cs typeface="微软雅黑" panose="020B0503020204020204" charset="-122"/>
              </a:rPr>
              <a:t>3</a:t>
            </a:r>
            <a:endParaRPr kumimoji="1" lang="zh-CN" altLang="en-US" sz="825" dirty="0">
              <a:solidFill>
                <a:prstClr val="black"/>
              </a:solidFill>
              <a:latin typeface="微软雅黑" panose="020B0503020204020204" charset="-122"/>
              <a:ea typeface="微软雅黑" panose="020B0503020204020204" charset="-122"/>
              <a:cs typeface="微软雅黑" panose="020B0503020204020204" charset="-122"/>
            </a:endParaRPr>
          </a:p>
        </p:txBody>
      </p:sp>
      <p:sp>
        <p:nvSpPr>
          <p:cNvPr id="58" name="文本框 57"/>
          <p:cNvSpPr txBox="1"/>
          <p:nvPr/>
        </p:nvSpPr>
        <p:spPr>
          <a:xfrm>
            <a:off x="2839140" y="1695490"/>
            <a:ext cx="896399" cy="219291"/>
          </a:xfrm>
          <a:prstGeom prst="rect">
            <a:avLst/>
          </a:prstGeom>
          <a:noFill/>
        </p:spPr>
        <p:txBody>
          <a:bodyPr wrap="none" rtlCol="0">
            <a:spAutoFit/>
          </a:bodyPr>
          <a:lstStyle/>
          <a:p>
            <a:pPr defTabSz="342900"/>
            <a:r>
              <a:rPr kumimoji="1" lang="zh-CN" altLang="en-US" sz="825" dirty="0">
                <a:solidFill>
                  <a:prstClr val="black"/>
                </a:solidFill>
                <a:latin typeface="微软雅黑" panose="020B0503020204020204" charset="-122"/>
                <a:ea typeface="微软雅黑" panose="020B0503020204020204" charset="-122"/>
                <a:cs typeface="微软雅黑" panose="020B0503020204020204" charset="-122"/>
              </a:rPr>
              <a:t>分片参数：</a:t>
            </a:r>
            <a:r>
              <a:rPr kumimoji="1" lang="en-US" altLang="zh-CN" sz="825" dirty="0">
                <a:solidFill>
                  <a:prstClr val="black"/>
                </a:solidFill>
                <a:latin typeface="微软雅黑" panose="020B0503020204020204" charset="-122"/>
                <a:ea typeface="微软雅黑" panose="020B0503020204020204" charset="-122"/>
                <a:cs typeface="微软雅黑" panose="020B0503020204020204" charset="-122"/>
              </a:rPr>
              <a:t>1,</a:t>
            </a:r>
            <a:r>
              <a:rPr kumimoji="1" lang="zh-CN" altLang="en-US" sz="825" dirty="0">
                <a:solidFill>
                  <a:prstClr val="black"/>
                </a:solidFill>
                <a:latin typeface="微软雅黑" panose="020B0503020204020204" charset="-122"/>
                <a:ea typeface="微软雅黑" panose="020B0503020204020204" charset="-122"/>
                <a:cs typeface="微软雅黑" panose="020B0503020204020204" charset="-122"/>
              </a:rPr>
              <a:t> </a:t>
            </a:r>
            <a:r>
              <a:rPr kumimoji="1" lang="en-US" altLang="zh-CN" sz="825" dirty="0">
                <a:solidFill>
                  <a:prstClr val="black"/>
                </a:solidFill>
                <a:latin typeface="微软雅黑" panose="020B0503020204020204" charset="-122"/>
                <a:ea typeface="微软雅黑" panose="020B0503020204020204" charset="-122"/>
                <a:cs typeface="微软雅黑" panose="020B0503020204020204" charset="-122"/>
              </a:rPr>
              <a:t>3</a:t>
            </a:r>
            <a:endParaRPr kumimoji="1" lang="zh-CN" altLang="en-US" sz="825" dirty="0">
              <a:solidFill>
                <a:prstClr val="black"/>
              </a:solidFill>
              <a:latin typeface="微软雅黑" panose="020B0503020204020204" charset="-122"/>
              <a:ea typeface="微软雅黑" panose="020B0503020204020204" charset="-122"/>
              <a:cs typeface="微软雅黑" panose="020B0503020204020204" charset="-122"/>
            </a:endParaRPr>
          </a:p>
        </p:txBody>
      </p:sp>
      <p:sp>
        <p:nvSpPr>
          <p:cNvPr id="59" name="文本框 58"/>
          <p:cNvSpPr txBox="1"/>
          <p:nvPr/>
        </p:nvSpPr>
        <p:spPr>
          <a:xfrm>
            <a:off x="2839139" y="2011131"/>
            <a:ext cx="896399" cy="219291"/>
          </a:xfrm>
          <a:prstGeom prst="rect">
            <a:avLst/>
          </a:prstGeom>
          <a:noFill/>
        </p:spPr>
        <p:txBody>
          <a:bodyPr wrap="none" rtlCol="0">
            <a:spAutoFit/>
          </a:bodyPr>
          <a:lstStyle/>
          <a:p>
            <a:pPr defTabSz="342900"/>
            <a:r>
              <a:rPr kumimoji="1" lang="zh-CN" altLang="en-US" sz="825" dirty="0">
                <a:solidFill>
                  <a:srgbClr val="FF0000"/>
                </a:solidFill>
                <a:latin typeface="微软雅黑" panose="020B0503020204020204" charset="-122"/>
                <a:ea typeface="微软雅黑" panose="020B0503020204020204" charset="-122"/>
                <a:cs typeface="微软雅黑" panose="020B0503020204020204" charset="-122"/>
              </a:rPr>
              <a:t>分片参数：</a:t>
            </a:r>
            <a:r>
              <a:rPr kumimoji="1" lang="en-US" altLang="zh-CN" sz="825" dirty="0">
                <a:solidFill>
                  <a:srgbClr val="FF0000"/>
                </a:solidFill>
                <a:latin typeface="微软雅黑" panose="020B0503020204020204" charset="-122"/>
                <a:ea typeface="微软雅黑" panose="020B0503020204020204" charset="-122"/>
                <a:cs typeface="微软雅黑" panose="020B0503020204020204" charset="-122"/>
              </a:rPr>
              <a:t>2,</a:t>
            </a:r>
            <a:r>
              <a:rPr kumimoji="1" lang="zh-CN" altLang="en-US" sz="825" dirty="0">
                <a:solidFill>
                  <a:srgbClr val="FF0000"/>
                </a:solidFill>
                <a:latin typeface="微软雅黑" panose="020B0503020204020204" charset="-122"/>
                <a:ea typeface="微软雅黑" panose="020B0503020204020204" charset="-122"/>
                <a:cs typeface="微软雅黑" panose="020B0503020204020204" charset="-122"/>
              </a:rPr>
              <a:t> </a:t>
            </a:r>
            <a:r>
              <a:rPr kumimoji="1" lang="en-US" altLang="zh-CN" sz="825" dirty="0">
                <a:solidFill>
                  <a:srgbClr val="FF0000"/>
                </a:solidFill>
                <a:latin typeface="微软雅黑" panose="020B0503020204020204" charset="-122"/>
                <a:ea typeface="微软雅黑" panose="020B0503020204020204" charset="-122"/>
                <a:cs typeface="微软雅黑" panose="020B0503020204020204" charset="-122"/>
              </a:rPr>
              <a:t>3</a:t>
            </a:r>
            <a:endParaRPr kumimoji="1" lang="zh-CN" altLang="en-US" sz="825" dirty="0">
              <a:solidFill>
                <a:srgbClr val="FF0000"/>
              </a:solidFill>
              <a:latin typeface="微软雅黑" panose="020B0503020204020204" charset="-122"/>
              <a:ea typeface="微软雅黑" panose="020B0503020204020204" charset="-122"/>
              <a:cs typeface="微软雅黑" panose="020B0503020204020204" charset="-122"/>
            </a:endParaRPr>
          </a:p>
        </p:txBody>
      </p:sp>
      <p:sp>
        <p:nvSpPr>
          <p:cNvPr id="60" name="文本框 59"/>
          <p:cNvSpPr txBox="1"/>
          <p:nvPr/>
        </p:nvSpPr>
        <p:spPr>
          <a:xfrm>
            <a:off x="5071781" y="3514513"/>
            <a:ext cx="1026243" cy="219291"/>
          </a:xfrm>
          <a:prstGeom prst="rect">
            <a:avLst/>
          </a:prstGeom>
          <a:noFill/>
        </p:spPr>
        <p:txBody>
          <a:bodyPr wrap="none" rtlCol="0">
            <a:spAutoFit/>
          </a:bodyPr>
          <a:lstStyle/>
          <a:p>
            <a:pPr defTabSz="342900"/>
            <a:r>
              <a:rPr kumimoji="1" lang="zh-CN" altLang="en-US" sz="825" dirty="0">
                <a:solidFill>
                  <a:prstClr val="black"/>
                </a:solidFill>
                <a:latin typeface="微软雅黑" panose="020B0503020204020204" charset="-122"/>
                <a:ea typeface="微软雅黑" panose="020B0503020204020204" charset="-122"/>
                <a:cs typeface="微软雅黑" panose="020B0503020204020204" charset="-122"/>
              </a:rPr>
              <a:t>总数据量</a:t>
            </a:r>
            <a:r>
              <a:rPr kumimoji="1" lang="en-US" altLang="zh-CN" sz="825" dirty="0">
                <a:solidFill>
                  <a:prstClr val="black"/>
                </a:solidFill>
                <a:latin typeface="微软雅黑" panose="020B0503020204020204" charset="-122"/>
                <a:ea typeface="微软雅黑" panose="020B0503020204020204" charset="-122"/>
                <a:cs typeface="微软雅黑" panose="020B0503020204020204" charset="-122"/>
              </a:rPr>
              <a:t>30000</a:t>
            </a:r>
            <a:r>
              <a:rPr kumimoji="1" lang="zh-CN" altLang="en-US" sz="825" dirty="0">
                <a:solidFill>
                  <a:prstClr val="black"/>
                </a:solidFill>
                <a:latin typeface="微软雅黑" panose="020B0503020204020204" charset="-122"/>
                <a:ea typeface="微软雅黑" panose="020B0503020204020204" charset="-122"/>
                <a:cs typeface="微软雅黑" panose="020B0503020204020204" charset="-122"/>
              </a:rPr>
              <a:t>条</a:t>
            </a:r>
          </a:p>
        </p:txBody>
      </p:sp>
      <p:sp>
        <p:nvSpPr>
          <p:cNvPr id="61" name="文本框 60"/>
          <p:cNvSpPr txBox="1"/>
          <p:nvPr/>
        </p:nvSpPr>
        <p:spPr>
          <a:xfrm>
            <a:off x="4633298" y="1356567"/>
            <a:ext cx="702436" cy="219291"/>
          </a:xfrm>
          <a:prstGeom prst="rect">
            <a:avLst/>
          </a:prstGeom>
          <a:noFill/>
        </p:spPr>
        <p:txBody>
          <a:bodyPr wrap="none" rtlCol="0">
            <a:spAutoFit/>
          </a:bodyPr>
          <a:lstStyle/>
          <a:p>
            <a:pPr defTabSz="342900"/>
            <a:r>
              <a:rPr kumimoji="1" lang="en-US" altLang="zh-CN" sz="825" dirty="0">
                <a:solidFill>
                  <a:prstClr val="black"/>
                </a:solidFill>
                <a:latin typeface="微软雅黑" panose="020B0503020204020204" charset="-122"/>
                <a:ea typeface="微软雅黑" panose="020B0503020204020204" charset="-122"/>
                <a:cs typeface="微软雅黑" panose="020B0503020204020204" charset="-122"/>
              </a:rPr>
              <a:t>1</a:t>
            </a:r>
            <a:r>
              <a:rPr kumimoji="1" lang="zh-CN" altLang="en-US" sz="825" dirty="0">
                <a:solidFill>
                  <a:prstClr val="black"/>
                </a:solidFill>
                <a:latin typeface="微软雅黑" panose="020B0503020204020204" charset="-122"/>
                <a:ea typeface="微软雅黑" panose="020B0503020204020204" charset="-122"/>
                <a:cs typeface="微软雅黑" panose="020B0503020204020204" charset="-122"/>
              </a:rPr>
              <a:t> </a:t>
            </a:r>
            <a:r>
              <a:rPr kumimoji="1" lang="en-US" altLang="zh-CN" sz="825" dirty="0">
                <a:solidFill>
                  <a:prstClr val="black"/>
                </a:solidFill>
                <a:latin typeface="微软雅黑" panose="020B0503020204020204" charset="-122"/>
                <a:ea typeface="微软雅黑" panose="020B0503020204020204" charset="-122"/>
                <a:cs typeface="微软雅黑" panose="020B0503020204020204" charset="-122"/>
              </a:rPr>
              <a:t>~</a:t>
            </a:r>
            <a:r>
              <a:rPr kumimoji="1" lang="zh-CN" altLang="en-US" sz="825" dirty="0">
                <a:solidFill>
                  <a:prstClr val="black"/>
                </a:solidFill>
                <a:latin typeface="微软雅黑" panose="020B0503020204020204" charset="-122"/>
                <a:ea typeface="微软雅黑" panose="020B0503020204020204" charset="-122"/>
                <a:cs typeface="微软雅黑" panose="020B0503020204020204" charset="-122"/>
              </a:rPr>
              <a:t> </a:t>
            </a:r>
            <a:r>
              <a:rPr kumimoji="1" lang="en-US" altLang="zh-CN" sz="825" dirty="0">
                <a:solidFill>
                  <a:prstClr val="black"/>
                </a:solidFill>
                <a:latin typeface="微软雅黑" panose="020B0503020204020204" charset="-122"/>
                <a:ea typeface="微软雅黑" panose="020B0503020204020204" charset="-122"/>
                <a:cs typeface="微软雅黑" panose="020B0503020204020204" charset="-122"/>
              </a:rPr>
              <a:t>10000</a:t>
            </a:r>
            <a:endParaRPr kumimoji="1" lang="zh-CN" altLang="en-US" sz="825" dirty="0">
              <a:solidFill>
                <a:prstClr val="black"/>
              </a:solidFill>
              <a:latin typeface="微软雅黑" panose="020B0503020204020204" charset="-122"/>
              <a:ea typeface="微软雅黑" panose="020B0503020204020204" charset="-122"/>
              <a:cs typeface="微软雅黑" panose="020B0503020204020204" charset="-122"/>
            </a:endParaRPr>
          </a:p>
        </p:txBody>
      </p:sp>
      <p:sp>
        <p:nvSpPr>
          <p:cNvPr id="62" name="文本框 61"/>
          <p:cNvSpPr txBox="1"/>
          <p:nvPr/>
        </p:nvSpPr>
        <p:spPr>
          <a:xfrm>
            <a:off x="4633299" y="1688785"/>
            <a:ext cx="952505" cy="219291"/>
          </a:xfrm>
          <a:prstGeom prst="rect">
            <a:avLst/>
          </a:prstGeom>
          <a:noFill/>
        </p:spPr>
        <p:txBody>
          <a:bodyPr wrap="none" rtlCol="0">
            <a:spAutoFit/>
          </a:bodyPr>
          <a:lstStyle/>
          <a:p>
            <a:pPr defTabSz="342900"/>
            <a:r>
              <a:rPr kumimoji="1" lang="en-US" altLang="zh-CN" sz="825" dirty="0">
                <a:solidFill>
                  <a:prstClr val="black"/>
                </a:solidFill>
                <a:latin typeface="微软雅黑" panose="020B0503020204020204" charset="-122"/>
                <a:ea typeface="微软雅黑" panose="020B0503020204020204" charset="-122"/>
                <a:cs typeface="微软雅黑" panose="020B0503020204020204" charset="-122"/>
              </a:rPr>
              <a:t>10001</a:t>
            </a:r>
            <a:r>
              <a:rPr kumimoji="1" lang="zh-CN" altLang="en-US" sz="825" dirty="0">
                <a:solidFill>
                  <a:prstClr val="black"/>
                </a:solidFill>
                <a:latin typeface="微软雅黑" panose="020B0503020204020204" charset="-122"/>
                <a:ea typeface="微软雅黑" panose="020B0503020204020204" charset="-122"/>
                <a:cs typeface="微软雅黑" panose="020B0503020204020204" charset="-122"/>
              </a:rPr>
              <a:t> </a:t>
            </a:r>
            <a:r>
              <a:rPr kumimoji="1" lang="en-US" altLang="zh-CN" sz="825" dirty="0">
                <a:solidFill>
                  <a:prstClr val="black"/>
                </a:solidFill>
                <a:latin typeface="微软雅黑" panose="020B0503020204020204" charset="-122"/>
                <a:ea typeface="微软雅黑" panose="020B0503020204020204" charset="-122"/>
                <a:cs typeface="微软雅黑" panose="020B0503020204020204" charset="-122"/>
              </a:rPr>
              <a:t>~</a:t>
            </a:r>
            <a:r>
              <a:rPr kumimoji="1" lang="zh-CN" altLang="en-US" sz="825" dirty="0">
                <a:solidFill>
                  <a:prstClr val="black"/>
                </a:solidFill>
                <a:latin typeface="微软雅黑" panose="020B0503020204020204" charset="-122"/>
                <a:ea typeface="微软雅黑" panose="020B0503020204020204" charset="-122"/>
                <a:cs typeface="微软雅黑" panose="020B0503020204020204" charset="-122"/>
              </a:rPr>
              <a:t> </a:t>
            </a:r>
            <a:r>
              <a:rPr kumimoji="1" lang="en-US" altLang="zh-CN" sz="825" dirty="0">
                <a:solidFill>
                  <a:prstClr val="black"/>
                </a:solidFill>
                <a:latin typeface="微软雅黑" panose="020B0503020204020204" charset="-122"/>
                <a:ea typeface="微软雅黑" panose="020B0503020204020204" charset="-122"/>
                <a:cs typeface="微软雅黑" panose="020B0503020204020204" charset="-122"/>
              </a:rPr>
              <a:t>20000</a:t>
            </a:r>
            <a:endParaRPr kumimoji="1" lang="zh-CN" altLang="en-US" sz="825" dirty="0">
              <a:solidFill>
                <a:prstClr val="black"/>
              </a:solidFill>
              <a:latin typeface="微软雅黑" panose="020B0503020204020204" charset="-122"/>
              <a:ea typeface="微软雅黑" panose="020B0503020204020204" charset="-122"/>
              <a:cs typeface="微软雅黑" panose="020B0503020204020204" charset="-122"/>
            </a:endParaRPr>
          </a:p>
        </p:txBody>
      </p:sp>
      <p:sp>
        <p:nvSpPr>
          <p:cNvPr id="63" name="文本框 62"/>
          <p:cNvSpPr txBox="1"/>
          <p:nvPr/>
        </p:nvSpPr>
        <p:spPr>
          <a:xfrm>
            <a:off x="4633299" y="2002426"/>
            <a:ext cx="952505" cy="219291"/>
          </a:xfrm>
          <a:prstGeom prst="rect">
            <a:avLst/>
          </a:prstGeom>
          <a:noFill/>
        </p:spPr>
        <p:txBody>
          <a:bodyPr wrap="none" rtlCol="0">
            <a:spAutoFit/>
          </a:bodyPr>
          <a:lstStyle/>
          <a:p>
            <a:pPr defTabSz="342900"/>
            <a:r>
              <a:rPr kumimoji="1" lang="en-US" altLang="zh-CN" sz="825" dirty="0">
                <a:solidFill>
                  <a:srgbClr val="FF0000"/>
                </a:solidFill>
                <a:latin typeface="微软雅黑" panose="020B0503020204020204" charset="-122"/>
                <a:ea typeface="微软雅黑" panose="020B0503020204020204" charset="-122"/>
                <a:cs typeface="微软雅黑" panose="020B0503020204020204" charset="-122"/>
              </a:rPr>
              <a:t>20001</a:t>
            </a:r>
            <a:r>
              <a:rPr kumimoji="1" lang="zh-CN" altLang="en-US" sz="825" dirty="0">
                <a:solidFill>
                  <a:srgbClr val="FF0000"/>
                </a:solidFill>
                <a:latin typeface="微软雅黑" panose="020B0503020204020204" charset="-122"/>
                <a:ea typeface="微软雅黑" panose="020B0503020204020204" charset="-122"/>
                <a:cs typeface="微软雅黑" panose="020B0503020204020204" charset="-122"/>
              </a:rPr>
              <a:t> </a:t>
            </a:r>
            <a:r>
              <a:rPr kumimoji="1" lang="en-US" altLang="zh-CN" sz="825" dirty="0">
                <a:solidFill>
                  <a:srgbClr val="FF0000"/>
                </a:solidFill>
                <a:latin typeface="微软雅黑" panose="020B0503020204020204" charset="-122"/>
                <a:ea typeface="微软雅黑" panose="020B0503020204020204" charset="-122"/>
                <a:cs typeface="微软雅黑" panose="020B0503020204020204" charset="-122"/>
              </a:rPr>
              <a:t>~</a:t>
            </a:r>
            <a:r>
              <a:rPr kumimoji="1" lang="zh-CN" altLang="en-US" sz="825" dirty="0">
                <a:solidFill>
                  <a:srgbClr val="FF0000"/>
                </a:solidFill>
                <a:latin typeface="微软雅黑" panose="020B0503020204020204" charset="-122"/>
                <a:ea typeface="微软雅黑" panose="020B0503020204020204" charset="-122"/>
                <a:cs typeface="微软雅黑" panose="020B0503020204020204" charset="-122"/>
              </a:rPr>
              <a:t> </a:t>
            </a:r>
            <a:r>
              <a:rPr kumimoji="1" lang="en-US" altLang="zh-CN" sz="825" dirty="0">
                <a:solidFill>
                  <a:srgbClr val="FF0000"/>
                </a:solidFill>
                <a:latin typeface="微软雅黑" panose="020B0503020204020204" charset="-122"/>
                <a:ea typeface="微软雅黑" panose="020B0503020204020204" charset="-122"/>
                <a:cs typeface="微软雅黑" panose="020B0503020204020204" charset="-122"/>
              </a:rPr>
              <a:t>30000</a:t>
            </a:r>
            <a:endParaRPr kumimoji="1" lang="zh-CN" altLang="en-US" sz="825" dirty="0">
              <a:solidFill>
                <a:srgbClr val="FF0000"/>
              </a:solidFill>
              <a:latin typeface="微软雅黑" panose="020B0503020204020204" charset="-122"/>
              <a:ea typeface="微软雅黑" panose="020B0503020204020204" charset="-122"/>
              <a:cs typeface="微软雅黑" panose="020B0503020204020204" charset="-122"/>
            </a:endParaRPr>
          </a:p>
        </p:txBody>
      </p:sp>
      <p:sp>
        <p:nvSpPr>
          <p:cNvPr id="64" name="矩形 63"/>
          <p:cNvSpPr/>
          <p:nvPr/>
        </p:nvSpPr>
        <p:spPr>
          <a:xfrm>
            <a:off x="6392467" y="967867"/>
            <a:ext cx="1368869" cy="934946"/>
          </a:xfrm>
          <a:prstGeom prst="rect">
            <a:avLst/>
          </a:prstGeom>
          <a:solidFill>
            <a:srgbClr val="FFFF00"/>
          </a:solidFill>
          <a:ln w="9525" cap="flat" cmpd="sng" algn="ctr">
            <a:solidFill>
              <a:sysClr val="windowText" lastClr="000000">
                <a:lumMod val="65000"/>
                <a:lumOff val="35000"/>
              </a:sysClr>
            </a:solidFill>
            <a:prstDash val="solid"/>
            <a:headEnd type="none"/>
            <a:tailEnd type="triangle"/>
          </a:ln>
          <a:effectLst/>
        </p:spPr>
        <p:txBody>
          <a:bodyPr rot="0" spcFirstLastPara="0" vertOverflow="overflow" horzOverflow="overflow" vert="horz" wrap="square" lIns="68580" tIns="34290" rIns="68580" bIns="34290" numCol="1" spcCol="0" rtlCol="0" fromWordArt="0" anchor="t" anchorCtr="0" forceAA="0" compatLnSpc="1">
            <a:noAutofit/>
          </a:bodyPr>
          <a:lstStyle/>
          <a:p>
            <a:pPr defTabSz="342900">
              <a:defRPr/>
            </a:pPr>
            <a:r>
              <a:rPr kumimoji="1" lang="zh-CN" altLang="en-US" sz="1200" kern="0" dirty="0">
                <a:solidFill>
                  <a:srgbClr val="FF0000"/>
                </a:solidFill>
                <a:latin typeface="微软雅黑" panose="020B0503020204020204" charset="-122"/>
                <a:ea typeface="微软雅黑" panose="020B0503020204020204" charset="-122"/>
                <a:cs typeface="微软雅黑" panose="020B0503020204020204" charset="-122"/>
              </a:rPr>
              <a:t>意义：</a:t>
            </a:r>
          </a:p>
          <a:p>
            <a:pPr defTabSz="342900">
              <a:defRPr/>
            </a:pPr>
            <a:r>
              <a:rPr kumimoji="1" lang="en-US" altLang="zh-CN" sz="900" kern="0" dirty="0">
                <a:solidFill>
                  <a:prstClr val="black"/>
                </a:solidFill>
                <a:latin typeface="微软雅黑" panose="020B0503020204020204" charset="-122"/>
                <a:ea typeface="微软雅黑" panose="020B0503020204020204" charset="-122"/>
                <a:cs typeface="微软雅黑" panose="020B0503020204020204" charset="-122"/>
              </a:rPr>
              <a:t>1</a:t>
            </a:r>
            <a:r>
              <a:rPr kumimoji="1" lang="zh-CN" altLang="en-US" sz="900" kern="0" dirty="0">
                <a:solidFill>
                  <a:prstClr val="black"/>
                </a:solidFill>
                <a:latin typeface="微软雅黑" panose="020B0503020204020204" charset="-122"/>
                <a:ea typeface="微软雅黑" panose="020B0503020204020204" charset="-122"/>
                <a:cs typeface="微软雅黑" panose="020B0503020204020204" charset="-122"/>
              </a:rPr>
              <a:t>、协同处理大量数据</a:t>
            </a:r>
          </a:p>
          <a:p>
            <a:pPr defTabSz="342900">
              <a:defRPr/>
            </a:pPr>
            <a:r>
              <a:rPr kumimoji="1" lang="en-US" altLang="zh-CN" sz="900" kern="0" dirty="0">
                <a:solidFill>
                  <a:prstClr val="black"/>
                </a:solidFill>
                <a:latin typeface="微软雅黑" panose="020B0503020204020204" charset="-122"/>
                <a:ea typeface="微软雅黑" panose="020B0503020204020204" charset="-122"/>
                <a:cs typeface="微软雅黑" panose="020B0503020204020204" charset="-122"/>
              </a:rPr>
              <a:t>2</a:t>
            </a:r>
            <a:r>
              <a:rPr kumimoji="1" lang="zh-CN" altLang="en-US" sz="900" kern="0" dirty="0">
                <a:solidFill>
                  <a:prstClr val="black"/>
                </a:solidFill>
                <a:latin typeface="微软雅黑" panose="020B0503020204020204" charset="-122"/>
                <a:ea typeface="微软雅黑" panose="020B0503020204020204" charset="-122"/>
                <a:cs typeface="微软雅黑" panose="020B0503020204020204" charset="-122"/>
              </a:rPr>
              <a:t>、动态扩容，动态分片</a:t>
            </a:r>
          </a:p>
        </p:txBody>
      </p:sp>
      <p:sp>
        <p:nvSpPr>
          <p:cNvPr id="65" name="矩形 64"/>
          <p:cNvSpPr/>
          <p:nvPr/>
        </p:nvSpPr>
        <p:spPr>
          <a:xfrm>
            <a:off x="2369382" y="2511874"/>
            <a:ext cx="227738" cy="707414"/>
          </a:xfrm>
          <a:prstGeom prst="rect">
            <a:avLst/>
          </a:prstGeom>
          <a:noFill/>
          <a:ln w="9525" cap="flat" cmpd="sng" algn="ctr">
            <a:solidFill>
              <a:sysClr val="windowText" lastClr="000000"/>
            </a:solidFill>
            <a:prstDash val="solid"/>
          </a:ln>
          <a:effectLst>
            <a:outerShdw blurRad="40000" dist="23000" dir="5400000" rotWithShape="0">
              <a:srgbClr val="000000">
                <a:alpha val="35000"/>
              </a:srgbClr>
            </a:outerShdw>
          </a:effectLst>
        </p:spPr>
        <p:txBody>
          <a:bodyPr rtlCol="0" anchor="ctr"/>
          <a:lstStyle/>
          <a:p>
            <a:pPr algn="ctr" defTabSz="342900">
              <a:defRPr/>
            </a:pPr>
            <a:r>
              <a:rPr kumimoji="1" lang="zh-CN" altLang="en-US" sz="825" kern="0" dirty="0">
                <a:solidFill>
                  <a:prstClr val="black"/>
                </a:solidFill>
                <a:latin typeface="微软雅黑" panose="020B0503020204020204" charset="-122"/>
                <a:ea typeface="微软雅黑" panose="020B0503020204020204" charset="-122"/>
                <a:cs typeface="微软雅黑" panose="020B0503020204020204" charset="-122"/>
              </a:rPr>
              <a:t>注册中心</a:t>
            </a:r>
            <a:endParaRPr kumimoji="1" lang="zh-CN" altLang="en-US" sz="1350" kern="0" dirty="0">
              <a:solidFill>
                <a:prstClr val="white"/>
              </a:solidFill>
              <a:latin typeface="Calibri" panose="020F0502020204030204"/>
              <a:ea typeface="宋体" panose="02010600030101010101" pitchFamily="2" charset="-122"/>
            </a:endParaRPr>
          </a:p>
        </p:txBody>
      </p:sp>
      <p:cxnSp>
        <p:nvCxnSpPr>
          <p:cNvPr id="66" name="肘形连接符 65"/>
          <p:cNvCxnSpPr/>
          <p:nvPr/>
        </p:nvCxnSpPr>
        <p:spPr>
          <a:xfrm rot="5400000">
            <a:off x="3208477" y="1883165"/>
            <a:ext cx="543239" cy="1421591"/>
          </a:xfrm>
          <a:prstGeom prst="bentConnector2">
            <a:avLst/>
          </a:prstGeom>
          <a:noFill/>
          <a:ln w="12700" cap="flat" cmpd="sng" algn="ctr">
            <a:solidFill>
              <a:srgbClr val="FF0000"/>
            </a:solidFill>
            <a:prstDash val="solid"/>
            <a:headEnd type="none"/>
            <a:tailEnd type="triangle"/>
          </a:ln>
          <a:effectLst>
            <a:outerShdw blurRad="40000" dist="20000" dir="5400000" rotWithShape="0">
              <a:srgbClr val="000000">
                <a:alpha val="38000"/>
              </a:srgbClr>
            </a:outerShdw>
          </a:effectLst>
        </p:spPr>
      </p:cxnSp>
      <p:sp>
        <p:nvSpPr>
          <p:cNvPr id="67" name="文本框 66"/>
          <p:cNvSpPr txBox="1"/>
          <p:nvPr/>
        </p:nvSpPr>
        <p:spPr>
          <a:xfrm>
            <a:off x="3138771" y="2649807"/>
            <a:ext cx="607859" cy="219291"/>
          </a:xfrm>
          <a:prstGeom prst="rect">
            <a:avLst/>
          </a:prstGeom>
          <a:noFill/>
        </p:spPr>
        <p:txBody>
          <a:bodyPr wrap="none" rtlCol="0">
            <a:spAutoFit/>
          </a:bodyPr>
          <a:lstStyle/>
          <a:p>
            <a:pPr defTabSz="342900"/>
            <a:r>
              <a:rPr kumimoji="1" lang="zh-CN" altLang="en-US" sz="825">
                <a:solidFill>
                  <a:srgbClr val="FF0000"/>
                </a:solidFill>
                <a:latin typeface="微软雅黑" panose="020B0503020204020204" charset="-122"/>
                <a:ea typeface="微软雅黑" panose="020B0503020204020204" charset="-122"/>
                <a:cs typeface="微软雅黑" panose="020B0503020204020204" charset="-122"/>
              </a:rPr>
              <a:t>心跳注册</a:t>
            </a:r>
            <a:endParaRPr kumimoji="1" lang="zh-CN" altLang="en-US" sz="825" dirty="0">
              <a:solidFill>
                <a:srgbClr val="FF0000"/>
              </a:solidFill>
              <a:latin typeface="微软雅黑" panose="020B0503020204020204" charset="-122"/>
              <a:ea typeface="微软雅黑" panose="020B0503020204020204" charset="-122"/>
              <a:cs typeface="微软雅黑" panose="020B0503020204020204" charset="-122"/>
            </a:endParaRPr>
          </a:p>
        </p:txBody>
      </p:sp>
      <p:sp>
        <p:nvSpPr>
          <p:cNvPr id="34" name="标题 1">
            <a:extLst>
              <a:ext uri="{FF2B5EF4-FFF2-40B4-BE49-F238E27FC236}">
                <a16:creationId xmlns:a16="http://schemas.microsoft.com/office/drawing/2014/main" id="{C4D93FE4-DDE8-C74B-A383-CC45B8E7038D}"/>
              </a:ext>
            </a:extLst>
          </p:cNvPr>
          <p:cNvSpPr>
            <a:spLocks noGrp="1"/>
          </p:cNvSpPr>
          <p:nvPr>
            <p:ph type="title"/>
          </p:nvPr>
        </p:nvSpPr>
        <p:spPr>
          <a:xfrm>
            <a:off x="1115616" y="123477"/>
            <a:ext cx="6552728" cy="410417"/>
          </a:xfrm>
        </p:spPr>
        <p:txBody>
          <a:bodyPr/>
          <a:lstStyle/>
          <a:p>
            <a:pPr algn="l"/>
            <a:r>
              <a:rPr lang="en" altLang="zh-CN" sz="2000" b="1">
                <a:solidFill>
                  <a:srgbClr val="002060"/>
                </a:solidFill>
                <a:latin typeface="微软雅黑" panose="020B0503020204020204" pitchFamily="34" charset="-122"/>
                <a:ea typeface="微软雅黑" panose="020B0503020204020204" pitchFamily="34" charset="-122"/>
              </a:rPr>
              <a:t>xxl-job</a:t>
            </a:r>
            <a:r>
              <a:rPr lang="zh-CN" altLang="en-US" sz="2000" b="1">
                <a:solidFill>
                  <a:srgbClr val="002060"/>
                </a:solidFill>
                <a:latin typeface="Microsoft YaHei" panose="020B0503020204020204" pitchFamily="34" charset="-122"/>
                <a:ea typeface="Microsoft YaHei" panose="020B0503020204020204" pitchFamily="34" charset="-122"/>
              </a:rPr>
              <a:t> </a:t>
            </a:r>
            <a:r>
              <a:rPr lang="zh-CN" altLang="en" sz="2000" b="1">
                <a:solidFill>
                  <a:srgbClr val="002060"/>
                </a:solidFill>
                <a:latin typeface="Microsoft YaHei" panose="020B0503020204020204" pitchFamily="34" charset="-122"/>
                <a:ea typeface="Microsoft YaHei" panose="020B0503020204020204" pitchFamily="34" charset="-122"/>
              </a:rPr>
              <a:t>分片</a:t>
            </a:r>
            <a:endParaRPr kumimoji="1" lang="zh-CN" altLang="en-US" sz="200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48103595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8AC36ADF-7DC8-8B4B-AB0D-495D5E4616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15816" y="1635646"/>
            <a:ext cx="3348484" cy="1881239"/>
          </a:xfrm>
          <a:prstGeom prst="rect">
            <a:avLst/>
          </a:prstGeom>
        </p:spPr>
      </p:pic>
    </p:spTree>
    <p:extLst>
      <p:ext uri="{BB962C8B-B14F-4D97-AF65-F5344CB8AC3E}">
        <p14:creationId xmlns:p14="http://schemas.microsoft.com/office/powerpoint/2010/main" val="15283539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9A6528-48F2-3D49-964E-F714AD5E33BF}"/>
              </a:ext>
            </a:extLst>
          </p:cNvPr>
          <p:cNvSpPr>
            <a:spLocks noGrp="1"/>
          </p:cNvSpPr>
          <p:nvPr>
            <p:ph type="title"/>
          </p:nvPr>
        </p:nvSpPr>
        <p:spPr/>
        <p:txBody>
          <a:bodyPr/>
          <a:lstStyle/>
          <a:p>
            <a:r>
              <a:rPr kumimoji="1" lang="en" altLang="zh-CN"/>
              <a:t>Spring-boot</a:t>
            </a:r>
            <a:r>
              <a:rPr kumimoji="1" lang="zh-CN" altLang="en"/>
              <a:t>特点</a:t>
            </a:r>
            <a:endParaRPr kumimoji="1" lang="zh-CN" altLang="en-US"/>
          </a:p>
        </p:txBody>
      </p:sp>
      <p:sp>
        <p:nvSpPr>
          <p:cNvPr id="3" name="矩形 2">
            <a:extLst>
              <a:ext uri="{FF2B5EF4-FFF2-40B4-BE49-F238E27FC236}">
                <a16:creationId xmlns:a16="http://schemas.microsoft.com/office/drawing/2014/main" id="{785F73A3-54C8-B449-A139-0960196BC969}"/>
              </a:ext>
            </a:extLst>
          </p:cNvPr>
          <p:cNvSpPr/>
          <p:nvPr/>
        </p:nvSpPr>
        <p:spPr>
          <a:xfrm>
            <a:off x="827584" y="843558"/>
            <a:ext cx="4572000" cy="1721690"/>
          </a:xfrm>
          <a:prstGeom prst="rect">
            <a:avLst/>
          </a:prstGeom>
        </p:spPr>
        <p:txBody>
          <a:bodyPr>
            <a:spAutoFit/>
          </a:bodyPr>
          <a:lstStyle/>
          <a:p>
            <a:pPr>
              <a:lnSpc>
                <a:spcPct val="150000"/>
              </a:lnSpc>
            </a:pPr>
            <a:r>
              <a:rPr lang="en-US" altLang="zh-CN" sz="1200" b="0" i="0" u="none" strike="noStrike">
                <a:solidFill>
                  <a:srgbClr val="333333"/>
                </a:solidFill>
                <a:effectLst/>
                <a:latin typeface="Microsoft YaHei" panose="020B0503020204020204" pitchFamily="34" charset="-122"/>
                <a:ea typeface="Microsoft YaHei" panose="020B0503020204020204" pitchFamily="34" charset="-122"/>
              </a:rPr>
              <a:t>1. </a:t>
            </a:r>
            <a:r>
              <a:rPr lang="zh-CN" altLang="en-US" sz="1200" b="0" i="0" u="none" strike="noStrike">
                <a:solidFill>
                  <a:srgbClr val="333333"/>
                </a:solidFill>
                <a:effectLst/>
                <a:latin typeface="Microsoft YaHei" panose="020B0503020204020204" pitchFamily="34" charset="-122"/>
                <a:ea typeface="Microsoft YaHei" panose="020B0503020204020204" pitchFamily="34" charset="-122"/>
              </a:rPr>
              <a:t>创建独立的</a:t>
            </a:r>
            <a:r>
              <a:rPr lang="en" altLang="zh-CN" sz="1200" b="0" i="0" u="none" strike="noStrike">
                <a:solidFill>
                  <a:srgbClr val="333333"/>
                </a:solidFill>
                <a:effectLst/>
                <a:latin typeface="Microsoft YaHei" panose="020B0503020204020204" pitchFamily="34" charset="-122"/>
                <a:ea typeface="Microsoft YaHei" panose="020B0503020204020204" pitchFamily="34" charset="-122"/>
              </a:rPr>
              <a:t>Spring</a:t>
            </a:r>
            <a:r>
              <a:rPr lang="zh-CN" altLang="en-US" sz="1200" b="0" i="0" u="none" strike="noStrike">
                <a:solidFill>
                  <a:srgbClr val="333333"/>
                </a:solidFill>
                <a:effectLst/>
                <a:latin typeface="Microsoft YaHei" panose="020B0503020204020204" pitchFamily="34" charset="-122"/>
                <a:ea typeface="Microsoft YaHei" panose="020B0503020204020204" pitchFamily="34" charset="-122"/>
              </a:rPr>
              <a:t>应用程序</a:t>
            </a:r>
          </a:p>
          <a:p>
            <a:pPr>
              <a:lnSpc>
                <a:spcPct val="150000"/>
              </a:lnSpc>
            </a:pPr>
            <a:r>
              <a:rPr lang="en-US" altLang="zh-CN" sz="1200" b="0" i="0" u="none" strike="noStrike">
                <a:solidFill>
                  <a:srgbClr val="333333"/>
                </a:solidFill>
                <a:effectLst/>
                <a:latin typeface="Microsoft YaHei" panose="020B0503020204020204" pitchFamily="34" charset="-122"/>
                <a:ea typeface="Microsoft YaHei" panose="020B0503020204020204" pitchFamily="34" charset="-122"/>
              </a:rPr>
              <a:t>2. </a:t>
            </a:r>
            <a:r>
              <a:rPr lang="zh-CN" altLang="en-US" sz="1200" b="0" i="0" u="none" strike="noStrike">
                <a:solidFill>
                  <a:srgbClr val="333333"/>
                </a:solidFill>
                <a:effectLst/>
                <a:latin typeface="Microsoft YaHei" panose="020B0503020204020204" pitchFamily="34" charset="-122"/>
                <a:ea typeface="Microsoft YaHei" panose="020B0503020204020204" pitchFamily="34" charset="-122"/>
              </a:rPr>
              <a:t>嵌入的</a:t>
            </a:r>
            <a:r>
              <a:rPr lang="en" altLang="zh-CN" sz="1200" b="0" i="0" u="none" strike="noStrike">
                <a:solidFill>
                  <a:srgbClr val="333333"/>
                </a:solidFill>
                <a:effectLst/>
                <a:latin typeface="Microsoft YaHei" panose="020B0503020204020204" pitchFamily="34" charset="-122"/>
                <a:ea typeface="Microsoft YaHei" panose="020B0503020204020204" pitchFamily="34" charset="-122"/>
              </a:rPr>
              <a:t>Tomcat</a:t>
            </a:r>
            <a:r>
              <a:rPr lang="zh-CN" altLang="en" sz="1200" b="0" i="0" u="none" strike="noStrike">
                <a:solidFill>
                  <a:srgbClr val="333333"/>
                </a:solidFill>
                <a:effectLst/>
                <a:latin typeface="Microsoft YaHei" panose="020B0503020204020204" pitchFamily="34" charset="-122"/>
                <a:ea typeface="Microsoft YaHei" panose="020B0503020204020204" pitchFamily="34" charset="-122"/>
              </a:rPr>
              <a:t>，</a:t>
            </a:r>
            <a:r>
              <a:rPr lang="zh-CN" altLang="en-US" sz="1200" b="0" i="0" u="none" strike="noStrike">
                <a:solidFill>
                  <a:srgbClr val="333333"/>
                </a:solidFill>
                <a:effectLst/>
                <a:latin typeface="Microsoft YaHei" panose="020B0503020204020204" pitchFamily="34" charset="-122"/>
                <a:ea typeface="Microsoft YaHei" panose="020B0503020204020204" pitchFamily="34" charset="-122"/>
              </a:rPr>
              <a:t>无需部署</a:t>
            </a:r>
            <a:r>
              <a:rPr lang="en" altLang="zh-CN" sz="1200" b="0" i="0" u="none" strike="noStrike">
                <a:solidFill>
                  <a:srgbClr val="333333"/>
                </a:solidFill>
                <a:effectLst/>
                <a:latin typeface="Microsoft YaHei" panose="020B0503020204020204" pitchFamily="34" charset="-122"/>
                <a:ea typeface="Microsoft YaHei" panose="020B0503020204020204" pitchFamily="34" charset="-122"/>
              </a:rPr>
              <a:t>WAR</a:t>
            </a:r>
            <a:r>
              <a:rPr lang="zh-CN" altLang="en-US" sz="1200" b="0" i="0" u="none" strike="noStrike">
                <a:solidFill>
                  <a:srgbClr val="333333"/>
                </a:solidFill>
                <a:effectLst/>
                <a:latin typeface="Microsoft YaHei" panose="020B0503020204020204" pitchFamily="34" charset="-122"/>
                <a:ea typeface="Microsoft YaHei" panose="020B0503020204020204" pitchFamily="34" charset="-122"/>
              </a:rPr>
              <a:t>文件</a:t>
            </a:r>
          </a:p>
          <a:p>
            <a:pPr>
              <a:lnSpc>
                <a:spcPct val="150000"/>
              </a:lnSpc>
            </a:pPr>
            <a:r>
              <a:rPr lang="en-US" altLang="zh-CN" sz="1200" b="0" i="0" u="none" strike="noStrike">
                <a:solidFill>
                  <a:srgbClr val="333333"/>
                </a:solidFill>
                <a:effectLst/>
                <a:latin typeface="Microsoft YaHei" panose="020B0503020204020204" pitchFamily="34" charset="-122"/>
                <a:ea typeface="Microsoft YaHei" panose="020B0503020204020204" pitchFamily="34" charset="-122"/>
              </a:rPr>
              <a:t>3. </a:t>
            </a:r>
            <a:r>
              <a:rPr lang="zh-CN" altLang="en-US" sz="1200" b="0" i="0" u="none" strike="noStrike">
                <a:solidFill>
                  <a:srgbClr val="333333"/>
                </a:solidFill>
                <a:effectLst/>
                <a:latin typeface="Microsoft YaHei" panose="020B0503020204020204" pitchFamily="34" charset="-122"/>
                <a:ea typeface="Microsoft YaHei" panose="020B0503020204020204" pitchFamily="34" charset="-122"/>
              </a:rPr>
              <a:t>简化</a:t>
            </a:r>
            <a:r>
              <a:rPr lang="en" altLang="zh-CN" sz="1200" b="0" i="0" u="none" strike="noStrike">
                <a:solidFill>
                  <a:srgbClr val="333333"/>
                </a:solidFill>
                <a:effectLst/>
                <a:latin typeface="Microsoft YaHei" panose="020B0503020204020204" pitchFamily="34" charset="-122"/>
                <a:ea typeface="Microsoft YaHei" panose="020B0503020204020204" pitchFamily="34" charset="-122"/>
              </a:rPr>
              <a:t>Maven</a:t>
            </a:r>
            <a:r>
              <a:rPr lang="zh-CN" altLang="en-US" sz="1200" b="0" i="0" u="none" strike="noStrike">
                <a:solidFill>
                  <a:srgbClr val="333333"/>
                </a:solidFill>
                <a:effectLst/>
                <a:latin typeface="Microsoft YaHei" panose="020B0503020204020204" pitchFamily="34" charset="-122"/>
                <a:ea typeface="Microsoft YaHei" panose="020B0503020204020204" pitchFamily="34" charset="-122"/>
              </a:rPr>
              <a:t>配置</a:t>
            </a:r>
          </a:p>
          <a:p>
            <a:pPr>
              <a:lnSpc>
                <a:spcPct val="150000"/>
              </a:lnSpc>
            </a:pPr>
            <a:r>
              <a:rPr lang="en-US" altLang="zh-CN" sz="1200" b="0" i="0" u="none" strike="noStrike">
                <a:solidFill>
                  <a:srgbClr val="333333"/>
                </a:solidFill>
                <a:effectLst/>
                <a:latin typeface="Microsoft YaHei" panose="020B0503020204020204" pitchFamily="34" charset="-122"/>
                <a:ea typeface="Microsoft YaHei" panose="020B0503020204020204" pitchFamily="34" charset="-122"/>
              </a:rPr>
              <a:t>4. </a:t>
            </a:r>
            <a:r>
              <a:rPr lang="zh-CN" altLang="en-US" sz="1200" b="0" i="0" u="none" strike="noStrike">
                <a:solidFill>
                  <a:srgbClr val="333333"/>
                </a:solidFill>
                <a:effectLst/>
                <a:latin typeface="Microsoft YaHei" panose="020B0503020204020204" pitchFamily="34" charset="-122"/>
                <a:ea typeface="Microsoft YaHei" panose="020B0503020204020204" pitchFamily="34" charset="-122"/>
              </a:rPr>
              <a:t>自动配置</a:t>
            </a:r>
            <a:r>
              <a:rPr lang="en" altLang="zh-CN" sz="1200" b="0" i="0" u="none" strike="noStrike">
                <a:solidFill>
                  <a:srgbClr val="333333"/>
                </a:solidFill>
                <a:effectLst/>
                <a:latin typeface="Microsoft YaHei" panose="020B0503020204020204" pitchFamily="34" charset="-122"/>
                <a:ea typeface="Microsoft YaHei" panose="020B0503020204020204" pitchFamily="34" charset="-122"/>
              </a:rPr>
              <a:t>Spring</a:t>
            </a:r>
          </a:p>
          <a:p>
            <a:pPr>
              <a:lnSpc>
                <a:spcPct val="150000"/>
              </a:lnSpc>
            </a:pPr>
            <a:r>
              <a:rPr lang="en" altLang="zh-CN" sz="1200" b="0" i="0" u="none" strike="noStrike">
                <a:solidFill>
                  <a:srgbClr val="333333"/>
                </a:solidFill>
                <a:effectLst/>
                <a:latin typeface="Microsoft YaHei" panose="020B0503020204020204" pitchFamily="34" charset="-122"/>
                <a:ea typeface="Microsoft YaHei" panose="020B0503020204020204" pitchFamily="34" charset="-122"/>
              </a:rPr>
              <a:t>5. </a:t>
            </a:r>
            <a:r>
              <a:rPr lang="zh-CN" altLang="en-US" sz="1200" b="0" i="0" u="none" strike="noStrike">
                <a:solidFill>
                  <a:srgbClr val="333333"/>
                </a:solidFill>
                <a:effectLst/>
                <a:latin typeface="Microsoft YaHei" panose="020B0503020204020204" pitchFamily="34" charset="-122"/>
                <a:ea typeface="Microsoft YaHei" panose="020B0503020204020204" pitchFamily="34" charset="-122"/>
              </a:rPr>
              <a:t>提供生产就绪型功能，如指标，健康检查和外部配置</a:t>
            </a:r>
          </a:p>
          <a:p>
            <a:pPr>
              <a:lnSpc>
                <a:spcPct val="150000"/>
              </a:lnSpc>
            </a:pPr>
            <a:r>
              <a:rPr lang="en-US" altLang="zh-CN" sz="1200" b="0" i="0" u="none" strike="noStrike">
                <a:solidFill>
                  <a:srgbClr val="333333"/>
                </a:solidFill>
                <a:effectLst/>
                <a:latin typeface="Microsoft YaHei" panose="020B0503020204020204" pitchFamily="34" charset="-122"/>
                <a:ea typeface="Microsoft YaHei" panose="020B0503020204020204" pitchFamily="34" charset="-122"/>
              </a:rPr>
              <a:t>6. </a:t>
            </a:r>
            <a:r>
              <a:rPr lang="zh-CN" altLang="en-US" sz="1200" b="0" i="0" u="none" strike="noStrike">
                <a:solidFill>
                  <a:srgbClr val="333333"/>
                </a:solidFill>
                <a:effectLst/>
                <a:latin typeface="Microsoft YaHei" panose="020B0503020204020204" pitchFamily="34" charset="-122"/>
                <a:ea typeface="Microsoft YaHei" panose="020B0503020204020204" pitchFamily="34" charset="-122"/>
              </a:rPr>
              <a:t>无需代码生成、令</a:t>
            </a:r>
            <a:r>
              <a:rPr lang="en" altLang="zh-CN" sz="1200" b="0" i="0" u="none" strike="noStrike">
                <a:solidFill>
                  <a:srgbClr val="333333"/>
                </a:solidFill>
                <a:effectLst/>
                <a:latin typeface="Microsoft YaHei" panose="020B0503020204020204" pitchFamily="34" charset="-122"/>
                <a:ea typeface="Microsoft YaHei" panose="020B0503020204020204" pitchFamily="34" charset="-122"/>
              </a:rPr>
              <a:t>XML</a:t>
            </a:r>
            <a:r>
              <a:rPr lang="zh-CN" altLang="en-US" sz="1200" b="0" i="0" u="none" strike="noStrike">
                <a:solidFill>
                  <a:srgbClr val="333333"/>
                </a:solidFill>
                <a:effectLst/>
                <a:latin typeface="Microsoft YaHei" panose="020B0503020204020204" pitchFamily="34" charset="-122"/>
                <a:ea typeface="Microsoft YaHei" panose="020B0503020204020204" pitchFamily="34" charset="-122"/>
              </a:rPr>
              <a:t>配置</a:t>
            </a:r>
          </a:p>
        </p:txBody>
      </p:sp>
      <p:pic>
        <p:nvPicPr>
          <p:cNvPr id="5" name="图片 4">
            <a:extLst>
              <a:ext uri="{FF2B5EF4-FFF2-40B4-BE49-F238E27FC236}">
                <a16:creationId xmlns:a16="http://schemas.microsoft.com/office/drawing/2014/main" id="{BCAF0133-200C-8E4D-A3C2-70C78569E2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36096" y="1779662"/>
            <a:ext cx="2454706" cy="2355726"/>
          </a:xfrm>
          <a:prstGeom prst="rect">
            <a:avLst/>
          </a:prstGeom>
        </p:spPr>
      </p:pic>
    </p:spTree>
    <p:extLst>
      <p:ext uri="{BB962C8B-B14F-4D97-AF65-F5344CB8AC3E}">
        <p14:creationId xmlns:p14="http://schemas.microsoft.com/office/powerpoint/2010/main" val="42224321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E6B8C6-7793-BE41-BE55-5E4D6B9AA0E5}"/>
              </a:ext>
            </a:extLst>
          </p:cNvPr>
          <p:cNvSpPr>
            <a:spLocks noGrp="1"/>
          </p:cNvSpPr>
          <p:nvPr>
            <p:ph type="title"/>
          </p:nvPr>
        </p:nvSpPr>
        <p:spPr/>
        <p:txBody>
          <a:bodyPr/>
          <a:lstStyle/>
          <a:p>
            <a:r>
              <a:rPr kumimoji="1" lang="en" altLang="zh-CN"/>
              <a:t>Spring-boot</a:t>
            </a:r>
            <a:r>
              <a:rPr kumimoji="1" lang="zh-CN" altLang="en"/>
              <a:t>系统</a:t>
            </a:r>
            <a:r>
              <a:rPr kumimoji="1" lang="zh-CN" altLang="en-US"/>
              <a:t>需求</a:t>
            </a:r>
          </a:p>
        </p:txBody>
      </p:sp>
      <p:sp>
        <p:nvSpPr>
          <p:cNvPr id="3" name="矩形 2">
            <a:extLst>
              <a:ext uri="{FF2B5EF4-FFF2-40B4-BE49-F238E27FC236}">
                <a16:creationId xmlns:a16="http://schemas.microsoft.com/office/drawing/2014/main" id="{B822F3FB-8DAA-2F42-8367-EBD294C224B2}"/>
              </a:ext>
            </a:extLst>
          </p:cNvPr>
          <p:cNvSpPr/>
          <p:nvPr/>
        </p:nvSpPr>
        <p:spPr>
          <a:xfrm>
            <a:off x="827584" y="843558"/>
            <a:ext cx="2672526" cy="369332"/>
          </a:xfrm>
          <a:prstGeom prst="rect">
            <a:avLst/>
          </a:prstGeom>
        </p:spPr>
        <p:txBody>
          <a:bodyPr wrap="none">
            <a:spAutoFit/>
          </a:bodyPr>
          <a:lstStyle/>
          <a:p>
            <a:r>
              <a:rPr lang="en" altLang="zh-CN" b="1">
                <a:latin typeface="Helvetica" pitchFamily="2" charset="0"/>
              </a:rPr>
              <a:t>System Requirements </a:t>
            </a:r>
            <a:endParaRPr lang="en" altLang="zh-CN"/>
          </a:p>
        </p:txBody>
      </p:sp>
      <p:sp>
        <p:nvSpPr>
          <p:cNvPr id="4" name="矩形 3">
            <a:extLst>
              <a:ext uri="{FF2B5EF4-FFF2-40B4-BE49-F238E27FC236}">
                <a16:creationId xmlns:a16="http://schemas.microsoft.com/office/drawing/2014/main" id="{F1CE6B69-B27F-F246-ADA7-290A058971BD}"/>
              </a:ext>
            </a:extLst>
          </p:cNvPr>
          <p:cNvSpPr/>
          <p:nvPr/>
        </p:nvSpPr>
        <p:spPr>
          <a:xfrm>
            <a:off x="827584" y="1230619"/>
            <a:ext cx="7776864" cy="523220"/>
          </a:xfrm>
          <a:prstGeom prst="rect">
            <a:avLst/>
          </a:prstGeom>
        </p:spPr>
        <p:txBody>
          <a:bodyPr wrap="square">
            <a:spAutoFit/>
          </a:bodyPr>
          <a:lstStyle/>
          <a:p>
            <a:r>
              <a:rPr lang="en" altLang="zh-CN" sz="1000">
                <a:latin typeface="Helvetica" pitchFamily="2" charset="0"/>
              </a:rPr>
              <a:t>Spring Boot 2.1.3.RELEASE requires </a:t>
            </a:r>
            <a:r>
              <a:rPr lang="en" altLang="zh-CN" sz="1000">
                <a:solidFill>
                  <a:srgbClr val="1E3F5E"/>
                </a:solidFill>
                <a:latin typeface="Helvetica" pitchFamily="2" charset="0"/>
              </a:rPr>
              <a:t>Java 8 </a:t>
            </a:r>
            <a:r>
              <a:rPr lang="en" altLang="zh-CN" sz="1000">
                <a:latin typeface="Helvetica" pitchFamily="2" charset="0"/>
              </a:rPr>
              <a:t>and is compatible up to Java 11 (included). </a:t>
            </a:r>
            <a:r>
              <a:rPr lang="en" altLang="zh-CN" sz="1000">
                <a:solidFill>
                  <a:srgbClr val="1E3F5E"/>
                </a:solidFill>
                <a:latin typeface="Helvetica" pitchFamily="2" charset="0"/>
              </a:rPr>
              <a:t>Spring Framework 5.1.5.RELEASE </a:t>
            </a:r>
            <a:r>
              <a:rPr lang="en" altLang="zh-CN" sz="1000">
                <a:latin typeface="Helvetica" pitchFamily="2" charset="0"/>
              </a:rPr>
              <a:t>or above is also required</a:t>
            </a:r>
            <a:r>
              <a:rPr lang="en" altLang="zh-CN">
                <a:latin typeface="Helvetica" pitchFamily="2" charset="0"/>
              </a:rPr>
              <a:t>. </a:t>
            </a:r>
            <a:endParaRPr lang="en" altLang="zh-CN"/>
          </a:p>
        </p:txBody>
      </p:sp>
      <p:graphicFrame>
        <p:nvGraphicFramePr>
          <p:cNvPr id="5" name="表格 4">
            <a:extLst>
              <a:ext uri="{FF2B5EF4-FFF2-40B4-BE49-F238E27FC236}">
                <a16:creationId xmlns:a16="http://schemas.microsoft.com/office/drawing/2014/main" id="{3EDBB9F6-2633-C241-9C26-DEFF0C20751C}"/>
              </a:ext>
            </a:extLst>
          </p:cNvPr>
          <p:cNvGraphicFramePr>
            <a:graphicFrameLocks noGrp="1"/>
          </p:cNvGraphicFramePr>
          <p:nvPr>
            <p:extLst>
              <p:ext uri="{D42A27DB-BD31-4B8C-83A1-F6EECF244321}">
                <p14:modId xmlns:p14="http://schemas.microsoft.com/office/powerpoint/2010/main" val="500370050"/>
              </p:ext>
            </p:extLst>
          </p:nvPr>
        </p:nvGraphicFramePr>
        <p:xfrm>
          <a:off x="1907704" y="1775655"/>
          <a:ext cx="5184576" cy="731520"/>
        </p:xfrm>
        <a:graphic>
          <a:graphicData uri="http://schemas.openxmlformats.org/drawingml/2006/table">
            <a:tbl>
              <a:tblPr/>
              <a:tblGrid>
                <a:gridCol w="2592288">
                  <a:extLst>
                    <a:ext uri="{9D8B030D-6E8A-4147-A177-3AD203B41FA5}">
                      <a16:colId xmlns:a16="http://schemas.microsoft.com/office/drawing/2014/main" val="941755250"/>
                    </a:ext>
                  </a:extLst>
                </a:gridCol>
                <a:gridCol w="2592288">
                  <a:extLst>
                    <a:ext uri="{9D8B030D-6E8A-4147-A177-3AD203B41FA5}">
                      <a16:colId xmlns:a16="http://schemas.microsoft.com/office/drawing/2014/main" val="3936076202"/>
                    </a:ext>
                  </a:extLst>
                </a:gridCol>
              </a:tblGrid>
              <a:tr h="0">
                <a:tc>
                  <a:txBody>
                    <a:bodyPr/>
                    <a:lstStyle/>
                    <a:p>
                      <a:r>
                        <a:rPr lang="en" sz="1000" b="1">
                          <a:effectLst/>
                          <a:latin typeface="Helvetica" pitchFamily="2" charset="0"/>
                        </a:rPr>
                        <a:t>Build Tool </a:t>
                      </a:r>
                      <a:endParaRPr lang="en">
                        <a:effectLst/>
                      </a:endParaRPr>
                    </a:p>
                  </a:txBody>
                  <a:tcPr anchor="ctr">
                    <a:lnL w="1270" cap="flat" cmpd="sng" algn="ctr">
                      <a:solidFill>
                        <a:srgbClr val="000000"/>
                      </a:solidFill>
                      <a:prstDash val="solid"/>
                      <a:round/>
                      <a:headEnd type="none" w="med" len="med"/>
                      <a:tailEnd type="none" w="med" len="med"/>
                    </a:lnL>
                    <a:lnR w="1270" cap="flat" cmpd="sng" algn="ctr">
                      <a:solidFill>
                        <a:srgbClr val="000000"/>
                      </a:solidFill>
                      <a:prstDash val="solid"/>
                      <a:round/>
                      <a:headEnd type="none" w="med" len="med"/>
                      <a:tailEnd type="none" w="med" len="med"/>
                    </a:lnR>
                    <a:lnT w="1270" cap="flat" cmpd="sng" algn="ctr">
                      <a:solidFill>
                        <a:srgbClr val="000000"/>
                      </a:solidFill>
                      <a:prstDash val="solid"/>
                      <a:round/>
                      <a:headEnd type="none" w="med" len="med"/>
                      <a:tailEnd type="none" w="med" len="med"/>
                    </a:lnT>
                    <a:lnB w="1257" cap="flat" cmpd="sng" algn="ctr">
                      <a:solidFill>
                        <a:srgbClr val="000000"/>
                      </a:solidFill>
                      <a:prstDash val="solid"/>
                      <a:round/>
                      <a:headEnd type="none" w="med" len="med"/>
                      <a:tailEnd type="none" w="med" len="med"/>
                    </a:lnB>
                  </a:tcPr>
                </a:tc>
                <a:tc>
                  <a:txBody>
                    <a:bodyPr/>
                    <a:lstStyle/>
                    <a:p>
                      <a:r>
                        <a:rPr lang="en" sz="1000" b="1">
                          <a:effectLst/>
                          <a:latin typeface="Helvetica" pitchFamily="2" charset="0"/>
                        </a:rPr>
                        <a:t>Version </a:t>
                      </a:r>
                      <a:endParaRPr lang="en">
                        <a:effectLst/>
                      </a:endParaRPr>
                    </a:p>
                  </a:txBody>
                  <a:tcPr anchor="ctr">
                    <a:lnL w="1270" cap="flat" cmpd="sng" algn="ctr">
                      <a:solidFill>
                        <a:srgbClr val="000000"/>
                      </a:solidFill>
                      <a:prstDash val="solid"/>
                      <a:round/>
                      <a:headEnd type="none" w="med" len="med"/>
                      <a:tailEnd type="none" w="med" len="med"/>
                    </a:lnL>
                    <a:lnR w="1270" cap="flat" cmpd="sng" algn="ctr">
                      <a:solidFill>
                        <a:srgbClr val="000000"/>
                      </a:solidFill>
                      <a:prstDash val="solid"/>
                      <a:round/>
                      <a:headEnd type="none" w="med" len="med"/>
                      <a:tailEnd type="none" w="med" len="med"/>
                    </a:lnR>
                    <a:lnT w="1270" cap="flat" cmpd="sng" algn="ctr">
                      <a:solidFill>
                        <a:srgbClr val="000000"/>
                      </a:solidFill>
                      <a:prstDash val="solid"/>
                      <a:round/>
                      <a:headEnd type="none" w="med" len="med"/>
                      <a:tailEnd type="none" w="med" len="med"/>
                    </a:lnT>
                    <a:lnB w="1257"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79561574"/>
                  </a:ext>
                </a:extLst>
              </a:tr>
              <a:tr h="0">
                <a:tc>
                  <a:txBody>
                    <a:bodyPr/>
                    <a:lstStyle/>
                    <a:p>
                      <a:r>
                        <a:rPr lang="en" sz="1000">
                          <a:effectLst/>
                          <a:latin typeface="Helvetica" pitchFamily="2" charset="0"/>
                        </a:rPr>
                        <a:t>Maven </a:t>
                      </a:r>
                      <a:endParaRPr lang="en">
                        <a:effectLst/>
                      </a:endParaRPr>
                    </a:p>
                  </a:txBody>
                  <a:tcPr anchor="ctr">
                    <a:lnL w="1270" cap="flat" cmpd="sng" algn="ctr">
                      <a:solidFill>
                        <a:srgbClr val="000000"/>
                      </a:solidFill>
                      <a:prstDash val="solid"/>
                      <a:round/>
                      <a:headEnd type="none" w="med" len="med"/>
                      <a:tailEnd type="none" w="med" len="med"/>
                    </a:lnL>
                    <a:lnR w="1270" cap="flat" cmpd="sng" algn="ctr">
                      <a:solidFill>
                        <a:srgbClr val="000000"/>
                      </a:solidFill>
                      <a:prstDash val="solid"/>
                      <a:round/>
                      <a:headEnd type="none" w="med" len="med"/>
                      <a:tailEnd type="none" w="med" len="med"/>
                    </a:lnR>
                    <a:lnT w="1257" cap="flat" cmpd="sng" algn="ctr">
                      <a:solidFill>
                        <a:srgbClr val="000000"/>
                      </a:solidFill>
                      <a:prstDash val="solid"/>
                      <a:round/>
                      <a:headEnd type="none" w="med" len="med"/>
                      <a:tailEnd type="none" w="med" len="med"/>
                    </a:lnT>
                    <a:lnB w="1257" cap="flat" cmpd="sng" algn="ctr">
                      <a:solidFill>
                        <a:srgbClr val="000000"/>
                      </a:solidFill>
                      <a:prstDash val="solid"/>
                      <a:round/>
                      <a:headEnd type="none" w="med" len="med"/>
                      <a:tailEnd type="none" w="med" len="med"/>
                    </a:lnB>
                  </a:tcPr>
                </a:tc>
                <a:tc>
                  <a:txBody>
                    <a:bodyPr/>
                    <a:lstStyle/>
                    <a:p>
                      <a:r>
                        <a:rPr lang="en-US" altLang="zh-CN" sz="1000">
                          <a:effectLst/>
                          <a:latin typeface="Helvetica" pitchFamily="2" charset="0"/>
                        </a:rPr>
                        <a:t>3.3+ </a:t>
                      </a:r>
                      <a:endParaRPr lang="zh-CN" altLang="en-US">
                        <a:effectLst/>
                      </a:endParaRPr>
                    </a:p>
                  </a:txBody>
                  <a:tcPr anchor="ctr">
                    <a:lnL w="1270" cap="flat" cmpd="sng" algn="ctr">
                      <a:solidFill>
                        <a:srgbClr val="000000"/>
                      </a:solidFill>
                      <a:prstDash val="solid"/>
                      <a:round/>
                      <a:headEnd type="none" w="med" len="med"/>
                      <a:tailEnd type="none" w="med" len="med"/>
                    </a:lnL>
                    <a:lnR w="1270" cap="flat" cmpd="sng" algn="ctr">
                      <a:solidFill>
                        <a:srgbClr val="000000"/>
                      </a:solidFill>
                      <a:prstDash val="solid"/>
                      <a:round/>
                      <a:headEnd type="none" w="med" len="med"/>
                      <a:tailEnd type="none" w="med" len="med"/>
                    </a:lnR>
                    <a:lnT w="1257" cap="flat" cmpd="sng" algn="ctr">
                      <a:solidFill>
                        <a:srgbClr val="000000"/>
                      </a:solidFill>
                      <a:prstDash val="solid"/>
                      <a:round/>
                      <a:headEnd type="none" w="med" len="med"/>
                      <a:tailEnd type="none" w="med" len="med"/>
                    </a:lnT>
                    <a:lnB w="1257"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99471036"/>
                  </a:ext>
                </a:extLst>
              </a:tr>
              <a:tr h="0">
                <a:tc>
                  <a:txBody>
                    <a:bodyPr/>
                    <a:lstStyle/>
                    <a:p>
                      <a:r>
                        <a:rPr lang="en" sz="1000">
                          <a:effectLst/>
                          <a:latin typeface="Helvetica" pitchFamily="2" charset="0"/>
                        </a:rPr>
                        <a:t>Gradle </a:t>
                      </a:r>
                      <a:endParaRPr lang="en">
                        <a:effectLst/>
                      </a:endParaRPr>
                    </a:p>
                  </a:txBody>
                  <a:tcPr anchor="ctr">
                    <a:lnL w="1270" cap="flat" cmpd="sng" algn="ctr">
                      <a:solidFill>
                        <a:srgbClr val="000000"/>
                      </a:solidFill>
                      <a:prstDash val="solid"/>
                      <a:round/>
                      <a:headEnd type="none" w="med" len="med"/>
                      <a:tailEnd type="none" w="med" len="med"/>
                    </a:lnL>
                    <a:lnR w="1270" cap="flat" cmpd="sng" algn="ctr">
                      <a:solidFill>
                        <a:srgbClr val="000000"/>
                      </a:solidFill>
                      <a:prstDash val="solid"/>
                      <a:round/>
                      <a:headEnd type="none" w="med" len="med"/>
                      <a:tailEnd type="none" w="med" len="med"/>
                    </a:lnR>
                    <a:lnT w="1257" cap="flat" cmpd="sng" algn="ctr">
                      <a:solidFill>
                        <a:srgbClr val="000000"/>
                      </a:solidFill>
                      <a:prstDash val="solid"/>
                      <a:round/>
                      <a:headEnd type="none" w="med" len="med"/>
                      <a:tailEnd type="none" w="med" len="med"/>
                    </a:lnT>
                    <a:lnB w="1257" cap="flat" cmpd="sng" algn="ctr">
                      <a:solidFill>
                        <a:srgbClr val="000000"/>
                      </a:solidFill>
                      <a:prstDash val="solid"/>
                      <a:round/>
                      <a:headEnd type="none" w="med" len="med"/>
                      <a:tailEnd type="none" w="med" len="med"/>
                    </a:lnB>
                  </a:tcPr>
                </a:tc>
                <a:tc>
                  <a:txBody>
                    <a:bodyPr/>
                    <a:lstStyle/>
                    <a:p>
                      <a:r>
                        <a:rPr lang="en-US" altLang="zh-CN" sz="1000">
                          <a:effectLst/>
                          <a:latin typeface="Helvetica" pitchFamily="2" charset="0"/>
                        </a:rPr>
                        <a:t>4.4+ </a:t>
                      </a:r>
                      <a:endParaRPr lang="zh-CN" altLang="en-US">
                        <a:effectLst/>
                      </a:endParaRPr>
                    </a:p>
                  </a:txBody>
                  <a:tcPr anchor="ctr">
                    <a:lnL w="1270" cap="flat" cmpd="sng" algn="ctr">
                      <a:solidFill>
                        <a:srgbClr val="000000"/>
                      </a:solidFill>
                      <a:prstDash val="solid"/>
                      <a:round/>
                      <a:headEnd type="none" w="med" len="med"/>
                      <a:tailEnd type="none" w="med" len="med"/>
                    </a:lnL>
                    <a:lnR w="1270" cap="flat" cmpd="sng" algn="ctr">
                      <a:solidFill>
                        <a:srgbClr val="000000"/>
                      </a:solidFill>
                      <a:prstDash val="solid"/>
                      <a:round/>
                      <a:headEnd type="none" w="med" len="med"/>
                      <a:tailEnd type="none" w="med" len="med"/>
                    </a:lnR>
                    <a:lnT w="1257" cap="flat" cmpd="sng" algn="ctr">
                      <a:solidFill>
                        <a:srgbClr val="000000"/>
                      </a:solidFill>
                      <a:prstDash val="solid"/>
                      <a:round/>
                      <a:headEnd type="none" w="med" len="med"/>
                      <a:tailEnd type="none" w="med" len="med"/>
                    </a:lnT>
                    <a:lnB w="1257"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50024573"/>
                  </a:ext>
                </a:extLst>
              </a:tr>
            </a:tbl>
          </a:graphicData>
        </a:graphic>
      </p:graphicFrame>
      <p:sp>
        <p:nvSpPr>
          <p:cNvPr id="6" name="矩形 5">
            <a:extLst>
              <a:ext uri="{FF2B5EF4-FFF2-40B4-BE49-F238E27FC236}">
                <a16:creationId xmlns:a16="http://schemas.microsoft.com/office/drawing/2014/main" id="{FC1B1E50-8747-5A4D-9C5B-0967307DB3B2}"/>
              </a:ext>
            </a:extLst>
          </p:cNvPr>
          <p:cNvSpPr/>
          <p:nvPr/>
        </p:nvSpPr>
        <p:spPr>
          <a:xfrm>
            <a:off x="763801" y="2643758"/>
            <a:ext cx="2287806" cy="369332"/>
          </a:xfrm>
          <a:prstGeom prst="rect">
            <a:avLst/>
          </a:prstGeom>
        </p:spPr>
        <p:txBody>
          <a:bodyPr wrap="none">
            <a:spAutoFit/>
          </a:bodyPr>
          <a:lstStyle/>
          <a:p>
            <a:r>
              <a:rPr lang="en" altLang="zh-CN" b="1">
                <a:latin typeface="Helvetica" pitchFamily="2" charset="0"/>
              </a:rPr>
              <a:t>Servlet Containers </a:t>
            </a:r>
            <a:endParaRPr lang="en" altLang="zh-CN"/>
          </a:p>
        </p:txBody>
      </p:sp>
      <p:graphicFrame>
        <p:nvGraphicFramePr>
          <p:cNvPr id="7" name="表格 6">
            <a:extLst>
              <a:ext uri="{FF2B5EF4-FFF2-40B4-BE49-F238E27FC236}">
                <a16:creationId xmlns:a16="http://schemas.microsoft.com/office/drawing/2014/main" id="{C35110B5-D91F-D94D-BF0D-D222B9406E8F}"/>
              </a:ext>
            </a:extLst>
          </p:cNvPr>
          <p:cNvGraphicFramePr>
            <a:graphicFrameLocks noGrp="1"/>
          </p:cNvGraphicFramePr>
          <p:nvPr>
            <p:extLst>
              <p:ext uri="{D42A27DB-BD31-4B8C-83A1-F6EECF244321}">
                <p14:modId xmlns:p14="http://schemas.microsoft.com/office/powerpoint/2010/main" val="887567289"/>
              </p:ext>
            </p:extLst>
          </p:nvPr>
        </p:nvGraphicFramePr>
        <p:xfrm>
          <a:off x="1907704" y="3149673"/>
          <a:ext cx="5184576" cy="975360"/>
        </p:xfrm>
        <a:graphic>
          <a:graphicData uri="http://schemas.openxmlformats.org/drawingml/2006/table">
            <a:tbl>
              <a:tblPr/>
              <a:tblGrid>
                <a:gridCol w="2592288">
                  <a:extLst>
                    <a:ext uri="{9D8B030D-6E8A-4147-A177-3AD203B41FA5}">
                      <a16:colId xmlns:a16="http://schemas.microsoft.com/office/drawing/2014/main" val="3218777530"/>
                    </a:ext>
                  </a:extLst>
                </a:gridCol>
                <a:gridCol w="2592288">
                  <a:extLst>
                    <a:ext uri="{9D8B030D-6E8A-4147-A177-3AD203B41FA5}">
                      <a16:colId xmlns:a16="http://schemas.microsoft.com/office/drawing/2014/main" val="3305339085"/>
                    </a:ext>
                  </a:extLst>
                </a:gridCol>
              </a:tblGrid>
              <a:tr h="0">
                <a:tc>
                  <a:txBody>
                    <a:bodyPr/>
                    <a:lstStyle/>
                    <a:p>
                      <a:r>
                        <a:rPr lang="en" sz="1000" b="1">
                          <a:effectLst/>
                          <a:latin typeface="Helvetica" pitchFamily="2" charset="0"/>
                        </a:rPr>
                        <a:t>Name </a:t>
                      </a:r>
                      <a:endParaRPr lang="en">
                        <a:effectLst/>
                      </a:endParaRPr>
                    </a:p>
                  </a:txBody>
                  <a:tcPr anchor="ctr">
                    <a:lnL w="1270" cap="flat" cmpd="sng" algn="ctr">
                      <a:solidFill>
                        <a:srgbClr val="000000"/>
                      </a:solidFill>
                      <a:prstDash val="solid"/>
                      <a:round/>
                      <a:headEnd type="none" w="med" len="med"/>
                      <a:tailEnd type="none" w="med" len="med"/>
                    </a:lnL>
                    <a:lnR w="1270" cap="flat" cmpd="sng" algn="ctr">
                      <a:solidFill>
                        <a:srgbClr val="000000"/>
                      </a:solidFill>
                      <a:prstDash val="solid"/>
                      <a:round/>
                      <a:headEnd type="none" w="med" len="med"/>
                      <a:tailEnd type="none" w="med" len="med"/>
                    </a:lnR>
                    <a:lnT w="1270" cap="flat" cmpd="sng" algn="ctr">
                      <a:solidFill>
                        <a:srgbClr val="000000"/>
                      </a:solidFill>
                      <a:prstDash val="solid"/>
                      <a:round/>
                      <a:headEnd type="none" w="med" len="med"/>
                      <a:tailEnd type="none" w="med" len="med"/>
                    </a:lnT>
                    <a:lnB w="1257" cap="flat" cmpd="sng" algn="ctr">
                      <a:solidFill>
                        <a:srgbClr val="000000"/>
                      </a:solidFill>
                      <a:prstDash val="solid"/>
                      <a:round/>
                      <a:headEnd type="none" w="med" len="med"/>
                      <a:tailEnd type="none" w="med" len="med"/>
                    </a:lnB>
                  </a:tcPr>
                </a:tc>
                <a:tc>
                  <a:txBody>
                    <a:bodyPr/>
                    <a:lstStyle/>
                    <a:p>
                      <a:r>
                        <a:rPr lang="en" sz="1000" b="1">
                          <a:effectLst/>
                          <a:latin typeface="Helvetica" pitchFamily="2" charset="0"/>
                        </a:rPr>
                        <a:t>Servlet Version </a:t>
                      </a:r>
                      <a:endParaRPr lang="en">
                        <a:effectLst/>
                      </a:endParaRPr>
                    </a:p>
                  </a:txBody>
                  <a:tcPr anchor="ctr">
                    <a:lnL w="1270" cap="flat" cmpd="sng" algn="ctr">
                      <a:solidFill>
                        <a:srgbClr val="000000"/>
                      </a:solidFill>
                      <a:prstDash val="solid"/>
                      <a:round/>
                      <a:headEnd type="none" w="med" len="med"/>
                      <a:tailEnd type="none" w="med" len="med"/>
                    </a:lnL>
                    <a:lnR w="1270" cap="flat" cmpd="sng" algn="ctr">
                      <a:solidFill>
                        <a:srgbClr val="000000"/>
                      </a:solidFill>
                      <a:prstDash val="solid"/>
                      <a:round/>
                      <a:headEnd type="none" w="med" len="med"/>
                      <a:tailEnd type="none" w="med" len="med"/>
                    </a:lnR>
                    <a:lnT w="1270" cap="flat" cmpd="sng" algn="ctr">
                      <a:solidFill>
                        <a:srgbClr val="000000"/>
                      </a:solidFill>
                      <a:prstDash val="solid"/>
                      <a:round/>
                      <a:headEnd type="none" w="med" len="med"/>
                      <a:tailEnd type="none" w="med" len="med"/>
                    </a:lnT>
                    <a:lnB w="1257"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74403826"/>
                  </a:ext>
                </a:extLst>
              </a:tr>
              <a:tr h="0">
                <a:tc>
                  <a:txBody>
                    <a:bodyPr/>
                    <a:lstStyle/>
                    <a:p>
                      <a:r>
                        <a:rPr lang="en" sz="1000">
                          <a:effectLst/>
                          <a:latin typeface="Helvetica" pitchFamily="2" charset="0"/>
                        </a:rPr>
                        <a:t>Tomcat 9.0 </a:t>
                      </a:r>
                      <a:endParaRPr lang="en">
                        <a:effectLst/>
                      </a:endParaRPr>
                    </a:p>
                  </a:txBody>
                  <a:tcPr anchor="ctr">
                    <a:lnL w="1270" cap="flat" cmpd="sng" algn="ctr">
                      <a:solidFill>
                        <a:srgbClr val="000000"/>
                      </a:solidFill>
                      <a:prstDash val="solid"/>
                      <a:round/>
                      <a:headEnd type="none" w="med" len="med"/>
                      <a:tailEnd type="none" w="med" len="med"/>
                    </a:lnL>
                    <a:lnR w="1270" cap="flat" cmpd="sng" algn="ctr">
                      <a:solidFill>
                        <a:srgbClr val="000000"/>
                      </a:solidFill>
                      <a:prstDash val="solid"/>
                      <a:round/>
                      <a:headEnd type="none" w="med" len="med"/>
                      <a:tailEnd type="none" w="med" len="med"/>
                    </a:lnR>
                    <a:lnT w="1257" cap="flat" cmpd="sng" algn="ctr">
                      <a:solidFill>
                        <a:srgbClr val="000000"/>
                      </a:solidFill>
                      <a:prstDash val="solid"/>
                      <a:round/>
                      <a:headEnd type="none" w="med" len="med"/>
                      <a:tailEnd type="none" w="med" len="med"/>
                    </a:lnT>
                    <a:lnB w="1257" cap="flat" cmpd="sng" algn="ctr">
                      <a:solidFill>
                        <a:srgbClr val="000000"/>
                      </a:solidFill>
                      <a:prstDash val="solid"/>
                      <a:round/>
                      <a:headEnd type="none" w="med" len="med"/>
                      <a:tailEnd type="none" w="med" len="med"/>
                    </a:lnB>
                  </a:tcPr>
                </a:tc>
                <a:tc>
                  <a:txBody>
                    <a:bodyPr/>
                    <a:lstStyle/>
                    <a:p>
                      <a:r>
                        <a:rPr lang="en-US" altLang="zh-CN" sz="1000">
                          <a:effectLst/>
                          <a:latin typeface="Helvetica" pitchFamily="2" charset="0"/>
                        </a:rPr>
                        <a:t>4.0 </a:t>
                      </a:r>
                      <a:endParaRPr lang="zh-CN" altLang="en-US">
                        <a:effectLst/>
                      </a:endParaRPr>
                    </a:p>
                  </a:txBody>
                  <a:tcPr anchor="ctr">
                    <a:lnL w="1270" cap="flat" cmpd="sng" algn="ctr">
                      <a:solidFill>
                        <a:srgbClr val="000000"/>
                      </a:solidFill>
                      <a:prstDash val="solid"/>
                      <a:round/>
                      <a:headEnd type="none" w="med" len="med"/>
                      <a:tailEnd type="none" w="med" len="med"/>
                    </a:lnL>
                    <a:lnR w="1270" cap="flat" cmpd="sng" algn="ctr">
                      <a:solidFill>
                        <a:srgbClr val="000000"/>
                      </a:solidFill>
                      <a:prstDash val="solid"/>
                      <a:round/>
                      <a:headEnd type="none" w="med" len="med"/>
                      <a:tailEnd type="none" w="med" len="med"/>
                    </a:lnR>
                    <a:lnT w="1257" cap="flat" cmpd="sng" algn="ctr">
                      <a:solidFill>
                        <a:srgbClr val="000000"/>
                      </a:solidFill>
                      <a:prstDash val="solid"/>
                      <a:round/>
                      <a:headEnd type="none" w="med" len="med"/>
                      <a:tailEnd type="none" w="med" len="med"/>
                    </a:lnT>
                    <a:lnB w="1257"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95685331"/>
                  </a:ext>
                </a:extLst>
              </a:tr>
              <a:tr h="0">
                <a:tc>
                  <a:txBody>
                    <a:bodyPr/>
                    <a:lstStyle/>
                    <a:p>
                      <a:r>
                        <a:rPr lang="en" sz="1000">
                          <a:effectLst/>
                          <a:latin typeface="Helvetica" pitchFamily="2" charset="0"/>
                        </a:rPr>
                        <a:t>Jetty 9.4 </a:t>
                      </a:r>
                      <a:endParaRPr lang="en">
                        <a:effectLst/>
                      </a:endParaRPr>
                    </a:p>
                  </a:txBody>
                  <a:tcPr anchor="ctr">
                    <a:lnL w="1270" cap="flat" cmpd="sng" algn="ctr">
                      <a:solidFill>
                        <a:srgbClr val="000000"/>
                      </a:solidFill>
                      <a:prstDash val="solid"/>
                      <a:round/>
                      <a:headEnd type="none" w="med" len="med"/>
                      <a:tailEnd type="none" w="med" len="med"/>
                    </a:lnL>
                    <a:lnR w="1270" cap="flat" cmpd="sng" algn="ctr">
                      <a:solidFill>
                        <a:srgbClr val="000000"/>
                      </a:solidFill>
                      <a:prstDash val="solid"/>
                      <a:round/>
                      <a:headEnd type="none" w="med" len="med"/>
                      <a:tailEnd type="none" w="med" len="med"/>
                    </a:lnR>
                    <a:lnT w="1257" cap="flat" cmpd="sng" algn="ctr">
                      <a:solidFill>
                        <a:srgbClr val="000000"/>
                      </a:solidFill>
                      <a:prstDash val="solid"/>
                      <a:round/>
                      <a:headEnd type="none" w="med" len="med"/>
                      <a:tailEnd type="none" w="med" len="med"/>
                    </a:lnT>
                    <a:lnB w="1257" cap="flat" cmpd="sng" algn="ctr">
                      <a:solidFill>
                        <a:srgbClr val="000000"/>
                      </a:solidFill>
                      <a:prstDash val="solid"/>
                      <a:round/>
                      <a:headEnd type="none" w="med" len="med"/>
                      <a:tailEnd type="none" w="med" len="med"/>
                    </a:lnB>
                  </a:tcPr>
                </a:tc>
                <a:tc>
                  <a:txBody>
                    <a:bodyPr/>
                    <a:lstStyle/>
                    <a:p>
                      <a:r>
                        <a:rPr lang="en-US" altLang="zh-CN" sz="1000">
                          <a:effectLst/>
                          <a:latin typeface="Helvetica" pitchFamily="2" charset="0"/>
                        </a:rPr>
                        <a:t>3.1 </a:t>
                      </a:r>
                      <a:endParaRPr lang="zh-CN" altLang="en-US">
                        <a:effectLst/>
                      </a:endParaRPr>
                    </a:p>
                  </a:txBody>
                  <a:tcPr anchor="ctr">
                    <a:lnL w="1270" cap="flat" cmpd="sng" algn="ctr">
                      <a:solidFill>
                        <a:srgbClr val="000000"/>
                      </a:solidFill>
                      <a:prstDash val="solid"/>
                      <a:round/>
                      <a:headEnd type="none" w="med" len="med"/>
                      <a:tailEnd type="none" w="med" len="med"/>
                    </a:lnL>
                    <a:lnR w="1270" cap="flat" cmpd="sng" algn="ctr">
                      <a:solidFill>
                        <a:srgbClr val="000000"/>
                      </a:solidFill>
                      <a:prstDash val="solid"/>
                      <a:round/>
                      <a:headEnd type="none" w="med" len="med"/>
                      <a:tailEnd type="none" w="med" len="med"/>
                    </a:lnR>
                    <a:lnT w="1257" cap="flat" cmpd="sng" algn="ctr">
                      <a:solidFill>
                        <a:srgbClr val="000000"/>
                      </a:solidFill>
                      <a:prstDash val="solid"/>
                      <a:round/>
                      <a:headEnd type="none" w="med" len="med"/>
                      <a:tailEnd type="none" w="med" len="med"/>
                    </a:lnT>
                    <a:lnB w="1257"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23795791"/>
                  </a:ext>
                </a:extLst>
              </a:tr>
              <a:tr h="0">
                <a:tc>
                  <a:txBody>
                    <a:bodyPr/>
                    <a:lstStyle/>
                    <a:p>
                      <a:r>
                        <a:rPr lang="en" sz="1000">
                          <a:effectLst/>
                          <a:latin typeface="Helvetica" pitchFamily="2" charset="0"/>
                        </a:rPr>
                        <a:t>Undertow 2.0 </a:t>
                      </a:r>
                      <a:endParaRPr lang="en">
                        <a:effectLst/>
                      </a:endParaRPr>
                    </a:p>
                  </a:txBody>
                  <a:tcPr anchor="ctr">
                    <a:lnL w="1270" cap="flat" cmpd="sng" algn="ctr">
                      <a:solidFill>
                        <a:srgbClr val="000000"/>
                      </a:solidFill>
                      <a:prstDash val="solid"/>
                      <a:round/>
                      <a:headEnd type="none" w="med" len="med"/>
                      <a:tailEnd type="none" w="med" len="med"/>
                    </a:lnL>
                    <a:lnR w="1270" cap="flat" cmpd="sng" algn="ctr">
                      <a:solidFill>
                        <a:srgbClr val="000000"/>
                      </a:solidFill>
                      <a:prstDash val="solid"/>
                      <a:round/>
                      <a:headEnd type="none" w="med" len="med"/>
                      <a:tailEnd type="none" w="med" len="med"/>
                    </a:lnR>
                    <a:lnT w="1257" cap="flat" cmpd="sng" algn="ctr">
                      <a:solidFill>
                        <a:srgbClr val="000000"/>
                      </a:solidFill>
                      <a:prstDash val="solid"/>
                      <a:round/>
                      <a:headEnd type="none" w="med" len="med"/>
                      <a:tailEnd type="none" w="med" len="med"/>
                    </a:lnT>
                    <a:lnB w="1257" cap="flat" cmpd="sng" algn="ctr">
                      <a:solidFill>
                        <a:srgbClr val="000000"/>
                      </a:solidFill>
                      <a:prstDash val="solid"/>
                      <a:round/>
                      <a:headEnd type="none" w="med" len="med"/>
                      <a:tailEnd type="none" w="med" len="med"/>
                    </a:lnB>
                  </a:tcPr>
                </a:tc>
                <a:tc>
                  <a:txBody>
                    <a:bodyPr/>
                    <a:lstStyle/>
                    <a:p>
                      <a:r>
                        <a:rPr lang="en-US" altLang="zh-CN" sz="1000">
                          <a:effectLst/>
                          <a:latin typeface="Helvetica" pitchFamily="2" charset="0"/>
                        </a:rPr>
                        <a:t>4.0 </a:t>
                      </a:r>
                      <a:endParaRPr lang="zh-CN" altLang="en-US">
                        <a:effectLst/>
                      </a:endParaRPr>
                    </a:p>
                  </a:txBody>
                  <a:tcPr anchor="ctr">
                    <a:lnL w="1270" cap="flat" cmpd="sng" algn="ctr">
                      <a:solidFill>
                        <a:srgbClr val="000000"/>
                      </a:solidFill>
                      <a:prstDash val="solid"/>
                      <a:round/>
                      <a:headEnd type="none" w="med" len="med"/>
                      <a:tailEnd type="none" w="med" len="med"/>
                    </a:lnL>
                    <a:lnR w="1270" cap="flat" cmpd="sng" algn="ctr">
                      <a:solidFill>
                        <a:srgbClr val="000000"/>
                      </a:solidFill>
                      <a:prstDash val="solid"/>
                      <a:round/>
                      <a:headEnd type="none" w="med" len="med"/>
                      <a:tailEnd type="none" w="med" len="med"/>
                    </a:lnR>
                    <a:lnT w="1257" cap="flat" cmpd="sng" algn="ctr">
                      <a:solidFill>
                        <a:srgbClr val="000000"/>
                      </a:solidFill>
                      <a:prstDash val="solid"/>
                      <a:round/>
                      <a:headEnd type="none" w="med" len="med"/>
                      <a:tailEnd type="none" w="med" len="med"/>
                    </a:lnT>
                    <a:lnB w="1257"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73617769"/>
                  </a:ext>
                </a:extLst>
              </a:tr>
            </a:tbl>
          </a:graphicData>
        </a:graphic>
      </p:graphicFrame>
    </p:spTree>
    <p:extLst>
      <p:ext uri="{BB962C8B-B14F-4D97-AF65-F5344CB8AC3E}">
        <p14:creationId xmlns:p14="http://schemas.microsoft.com/office/powerpoint/2010/main" val="1599651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8C5353-C46A-584C-81EE-33F526448CFA}"/>
              </a:ext>
            </a:extLst>
          </p:cNvPr>
          <p:cNvSpPr>
            <a:spLocks noGrp="1"/>
          </p:cNvSpPr>
          <p:nvPr>
            <p:ph type="title"/>
          </p:nvPr>
        </p:nvSpPr>
        <p:spPr/>
        <p:txBody>
          <a:bodyPr/>
          <a:lstStyle/>
          <a:p>
            <a:r>
              <a:rPr kumimoji="1" lang="en-US" altLang="zh-CN"/>
              <a:t>Spring-boot</a:t>
            </a:r>
            <a:r>
              <a:rPr kumimoji="1" lang="zh-CN" altLang="en-US"/>
              <a:t>使用</a:t>
            </a:r>
          </a:p>
        </p:txBody>
      </p:sp>
      <p:sp>
        <p:nvSpPr>
          <p:cNvPr id="3" name="矩形 2">
            <a:extLst>
              <a:ext uri="{FF2B5EF4-FFF2-40B4-BE49-F238E27FC236}">
                <a16:creationId xmlns:a16="http://schemas.microsoft.com/office/drawing/2014/main" id="{9F2DF67B-A699-F24E-A882-BB3EA956C566}"/>
              </a:ext>
            </a:extLst>
          </p:cNvPr>
          <p:cNvSpPr/>
          <p:nvPr/>
        </p:nvSpPr>
        <p:spPr>
          <a:xfrm>
            <a:off x="899592" y="699542"/>
            <a:ext cx="7128792" cy="3662541"/>
          </a:xfrm>
          <a:prstGeom prst="rect">
            <a:avLst/>
          </a:prstGeom>
        </p:spPr>
        <p:txBody>
          <a:bodyPr wrap="square">
            <a:spAutoFit/>
          </a:bodyPr>
          <a:lstStyle/>
          <a:p>
            <a:r>
              <a:rPr lang="en" altLang="zh-CN" sz="800">
                <a:effectLst/>
                <a:latin typeface="Courier" pitchFamily="2" charset="0"/>
              </a:rPr>
              <a:t>&lt;?xml version="1.0" encoding="UTF-8"?&gt;</a:t>
            </a:r>
            <a:br>
              <a:rPr lang="en" altLang="zh-CN" sz="800">
                <a:effectLst/>
                <a:latin typeface="Courier" pitchFamily="2" charset="0"/>
              </a:rPr>
            </a:br>
            <a:r>
              <a:rPr lang="en" altLang="zh-CN" sz="800" b="1">
                <a:solidFill>
                  <a:srgbClr val="3D7C7C"/>
                </a:solidFill>
                <a:effectLst/>
                <a:latin typeface="Courier" pitchFamily="2" charset="0"/>
              </a:rPr>
              <a:t>&lt;project </a:t>
            </a:r>
            <a:r>
              <a:rPr lang="en" altLang="zh-CN" sz="800" b="1">
                <a:solidFill>
                  <a:srgbClr val="7C007C"/>
                </a:solidFill>
                <a:effectLst/>
                <a:latin typeface="Courier" pitchFamily="2" charset="0"/>
              </a:rPr>
              <a:t>xmlns</a:t>
            </a:r>
            <a:r>
              <a:rPr lang="en" altLang="zh-CN" sz="800">
                <a:effectLst/>
                <a:latin typeface="Courier" pitchFamily="2" charset="0"/>
              </a:rPr>
              <a:t>=</a:t>
            </a:r>
            <a:r>
              <a:rPr lang="en" altLang="zh-CN" sz="800" b="1">
                <a:solidFill>
                  <a:srgbClr val="2800FF"/>
                </a:solidFill>
                <a:effectLst/>
                <a:latin typeface="Courier" pitchFamily="2" charset="0"/>
              </a:rPr>
              <a:t>"http://maven.apache.org/POM/4.0.0" </a:t>
            </a:r>
            <a:r>
              <a:rPr lang="en" altLang="zh-CN" sz="800" b="1">
                <a:solidFill>
                  <a:srgbClr val="7C007C"/>
                </a:solidFill>
                <a:effectLst/>
                <a:latin typeface="Courier" pitchFamily="2" charset="0"/>
              </a:rPr>
              <a:t>xmlns:xsi</a:t>
            </a:r>
            <a:r>
              <a:rPr lang="en" altLang="zh-CN" sz="800">
                <a:effectLst/>
                <a:latin typeface="Courier" pitchFamily="2" charset="0"/>
              </a:rPr>
              <a:t>=</a:t>
            </a:r>
            <a:r>
              <a:rPr lang="en" altLang="zh-CN" sz="800" b="1">
                <a:solidFill>
                  <a:srgbClr val="2800FF"/>
                </a:solidFill>
                <a:effectLst/>
                <a:latin typeface="Courier" pitchFamily="2" charset="0"/>
              </a:rPr>
              <a:t>"http://www.w3.org/2001/XMLSchema-instance" </a:t>
            </a:r>
            <a:endParaRPr lang="en" altLang="zh-CN">
              <a:effectLst/>
            </a:endParaRPr>
          </a:p>
          <a:p>
            <a:r>
              <a:rPr lang="en" altLang="zh-CN" sz="800" b="1">
                <a:solidFill>
                  <a:srgbClr val="7C007C"/>
                </a:solidFill>
                <a:effectLst/>
                <a:latin typeface="Courier" pitchFamily="2" charset="0"/>
              </a:rPr>
              <a:t>xsi:schemaLocation</a:t>
            </a:r>
            <a:r>
              <a:rPr lang="en" altLang="zh-CN" sz="800">
                <a:effectLst/>
                <a:latin typeface="Courier" pitchFamily="2" charset="0"/>
              </a:rPr>
              <a:t>=</a:t>
            </a:r>
            <a:r>
              <a:rPr lang="en" altLang="zh-CN" sz="800" b="1">
                <a:solidFill>
                  <a:srgbClr val="2800FF"/>
                </a:solidFill>
                <a:effectLst/>
                <a:latin typeface="Courier" pitchFamily="2" charset="0"/>
              </a:rPr>
              <a:t>"http://maven.apache.org/POM/4.0.0 http://maven.apache.org/xsd/maven-4.0.0.xsd"</a:t>
            </a:r>
            <a:r>
              <a:rPr lang="en" altLang="zh-CN" sz="800" b="1">
                <a:solidFill>
                  <a:srgbClr val="3D7C7C"/>
                </a:solidFill>
                <a:effectLst/>
                <a:latin typeface="Courier" pitchFamily="2" charset="0"/>
              </a:rPr>
              <a:t>&gt;</a:t>
            </a:r>
          </a:p>
          <a:p>
            <a:r>
              <a:rPr lang="en" altLang="zh-CN" sz="800" b="1">
                <a:solidFill>
                  <a:srgbClr val="3D7C7C"/>
                </a:solidFill>
                <a:latin typeface="Courier" pitchFamily="2" charset="0"/>
              </a:rPr>
              <a:t>  </a:t>
            </a:r>
            <a:r>
              <a:rPr lang="en" altLang="zh-CN" sz="800" b="1">
                <a:solidFill>
                  <a:srgbClr val="3D7C7C"/>
                </a:solidFill>
                <a:effectLst/>
                <a:latin typeface="Courier" pitchFamily="2" charset="0"/>
              </a:rPr>
              <a:t>&lt;modelVersion&gt;</a:t>
            </a:r>
            <a:r>
              <a:rPr lang="en" altLang="zh-CN" sz="800">
                <a:effectLst/>
                <a:latin typeface="Courier" pitchFamily="2" charset="0"/>
              </a:rPr>
              <a:t>4.0.0</a:t>
            </a:r>
            <a:r>
              <a:rPr lang="en" altLang="zh-CN" sz="800" b="1">
                <a:solidFill>
                  <a:srgbClr val="3D7C7C"/>
                </a:solidFill>
                <a:effectLst/>
                <a:latin typeface="Courier" pitchFamily="2" charset="0"/>
              </a:rPr>
              <a:t>&lt;/modelVersion&gt; </a:t>
            </a:r>
            <a:endParaRPr lang="en" altLang="zh-CN">
              <a:effectLst/>
            </a:endParaRPr>
          </a:p>
          <a:p>
            <a:r>
              <a:rPr lang="en" altLang="zh-CN" sz="800" b="1">
                <a:solidFill>
                  <a:srgbClr val="3D7C7C"/>
                </a:solidFill>
                <a:effectLst/>
                <a:latin typeface="Courier" pitchFamily="2" charset="0"/>
              </a:rPr>
              <a:t>  &lt;groupId&gt;</a:t>
            </a:r>
            <a:r>
              <a:rPr lang="en" altLang="zh-CN" sz="800">
                <a:effectLst/>
                <a:latin typeface="Courier" pitchFamily="2" charset="0"/>
              </a:rPr>
              <a:t>com.example</a:t>
            </a:r>
            <a:r>
              <a:rPr lang="en" altLang="zh-CN" sz="800" b="1">
                <a:solidFill>
                  <a:srgbClr val="3D7C7C"/>
                </a:solidFill>
                <a:effectLst/>
                <a:latin typeface="Courier" pitchFamily="2" charset="0"/>
              </a:rPr>
              <a:t>&lt;/groupId&gt;</a:t>
            </a:r>
          </a:p>
          <a:p>
            <a:r>
              <a:rPr lang="en" altLang="zh-CN" sz="800" b="1">
                <a:solidFill>
                  <a:srgbClr val="3D7C7C"/>
                </a:solidFill>
                <a:effectLst/>
                <a:latin typeface="Courier" pitchFamily="2" charset="0"/>
              </a:rPr>
              <a:t>  &lt;artifactId&gt;</a:t>
            </a:r>
            <a:r>
              <a:rPr lang="en" altLang="zh-CN" sz="800">
                <a:effectLst/>
                <a:latin typeface="Courier" pitchFamily="2" charset="0"/>
              </a:rPr>
              <a:t>myproject</a:t>
            </a:r>
            <a:r>
              <a:rPr lang="en" altLang="zh-CN" sz="800" b="1">
                <a:solidFill>
                  <a:srgbClr val="3D7C7C"/>
                </a:solidFill>
                <a:effectLst/>
                <a:latin typeface="Courier" pitchFamily="2" charset="0"/>
              </a:rPr>
              <a:t>&lt;/artifactId&gt;</a:t>
            </a:r>
          </a:p>
          <a:p>
            <a:r>
              <a:rPr lang="en" altLang="zh-CN" sz="800" b="1">
                <a:solidFill>
                  <a:srgbClr val="3D7C7C"/>
                </a:solidFill>
                <a:latin typeface="Courier" pitchFamily="2" charset="0"/>
              </a:rPr>
              <a:t> </a:t>
            </a:r>
            <a:r>
              <a:rPr lang="en" altLang="zh-CN" sz="800" b="1">
                <a:solidFill>
                  <a:srgbClr val="3D7C7C"/>
                </a:solidFill>
                <a:effectLst/>
                <a:latin typeface="Courier" pitchFamily="2" charset="0"/>
              </a:rPr>
              <a:t> &lt;version&gt;</a:t>
            </a:r>
            <a:r>
              <a:rPr lang="en" altLang="zh-CN" sz="800">
                <a:effectLst/>
                <a:latin typeface="Courier" pitchFamily="2" charset="0"/>
              </a:rPr>
              <a:t>0.0.1-SNAPSHOT</a:t>
            </a:r>
            <a:r>
              <a:rPr lang="en" altLang="zh-CN" sz="800" b="1">
                <a:solidFill>
                  <a:srgbClr val="3D7C7C"/>
                </a:solidFill>
                <a:effectLst/>
                <a:latin typeface="Courier" pitchFamily="2" charset="0"/>
              </a:rPr>
              <a:t>&lt;/version&gt; </a:t>
            </a:r>
            <a:endParaRPr lang="en" altLang="zh-CN">
              <a:effectLst/>
            </a:endParaRPr>
          </a:p>
          <a:p>
            <a:r>
              <a:rPr lang="en" altLang="zh-CN" sz="800" i="1">
                <a:solidFill>
                  <a:srgbClr val="3D5EBC"/>
                </a:solidFill>
                <a:effectLst/>
                <a:latin typeface="Courier" pitchFamily="2" charset="0"/>
              </a:rPr>
              <a:t>  &lt;!-- Inherit defaults from Spring Boot --&gt;</a:t>
            </a:r>
          </a:p>
          <a:p>
            <a:r>
              <a:rPr lang="en" altLang="zh-CN" sz="800" b="1" i="1">
                <a:solidFill>
                  <a:srgbClr val="3D5EBC"/>
                </a:solidFill>
                <a:latin typeface="Courier" pitchFamily="2" charset="0"/>
              </a:rPr>
              <a:t>  </a:t>
            </a:r>
            <a:r>
              <a:rPr lang="en" altLang="zh-CN" sz="800" b="1">
                <a:solidFill>
                  <a:srgbClr val="3D7C7C"/>
                </a:solidFill>
                <a:effectLst/>
                <a:latin typeface="Courier" pitchFamily="2" charset="0"/>
              </a:rPr>
              <a:t>&lt;parent&gt;</a:t>
            </a:r>
          </a:p>
          <a:p>
            <a:r>
              <a:rPr lang="en" altLang="zh-CN" sz="800" b="1">
                <a:solidFill>
                  <a:srgbClr val="3D7C7C"/>
                </a:solidFill>
                <a:latin typeface="Courier" pitchFamily="2" charset="0"/>
              </a:rPr>
              <a:t>    </a:t>
            </a:r>
            <a:r>
              <a:rPr lang="en" altLang="zh-CN" sz="800" b="1">
                <a:solidFill>
                  <a:srgbClr val="3D7C7C"/>
                </a:solidFill>
                <a:effectLst/>
                <a:latin typeface="Courier" pitchFamily="2" charset="0"/>
              </a:rPr>
              <a:t>&lt;groupId&gt;</a:t>
            </a:r>
            <a:r>
              <a:rPr lang="en" altLang="zh-CN" sz="800">
                <a:effectLst/>
                <a:latin typeface="Courier" pitchFamily="2" charset="0"/>
              </a:rPr>
              <a:t>org.springframework.boot</a:t>
            </a:r>
            <a:r>
              <a:rPr lang="en" altLang="zh-CN" sz="800" b="1">
                <a:solidFill>
                  <a:srgbClr val="3D7C7C"/>
                </a:solidFill>
                <a:effectLst/>
                <a:latin typeface="Courier" pitchFamily="2" charset="0"/>
              </a:rPr>
              <a:t>&lt;/groupId&gt;</a:t>
            </a:r>
          </a:p>
          <a:p>
            <a:r>
              <a:rPr lang="en" altLang="zh-CN" sz="800" b="1">
                <a:solidFill>
                  <a:srgbClr val="3D7C7C"/>
                </a:solidFill>
                <a:latin typeface="Courier" pitchFamily="2" charset="0"/>
              </a:rPr>
              <a:t>    </a:t>
            </a:r>
            <a:r>
              <a:rPr lang="en" altLang="zh-CN" sz="800" b="1">
                <a:solidFill>
                  <a:srgbClr val="3D7C7C"/>
                </a:solidFill>
                <a:effectLst/>
                <a:latin typeface="Courier" pitchFamily="2" charset="0"/>
              </a:rPr>
              <a:t>&lt;artifactId&gt;</a:t>
            </a:r>
            <a:r>
              <a:rPr lang="en" altLang="zh-CN" sz="800">
                <a:effectLst/>
                <a:latin typeface="Courier" pitchFamily="2" charset="0"/>
              </a:rPr>
              <a:t>spring-boot-starter-parent</a:t>
            </a:r>
            <a:r>
              <a:rPr lang="en" altLang="zh-CN" sz="800" b="1">
                <a:solidFill>
                  <a:srgbClr val="3D7C7C"/>
                </a:solidFill>
                <a:effectLst/>
                <a:latin typeface="Courier" pitchFamily="2" charset="0"/>
              </a:rPr>
              <a:t>&lt;/artifactId&gt;</a:t>
            </a:r>
          </a:p>
          <a:p>
            <a:r>
              <a:rPr lang="en" altLang="zh-CN" sz="800" b="1">
                <a:solidFill>
                  <a:srgbClr val="3D7C7C"/>
                </a:solidFill>
                <a:latin typeface="Courier" pitchFamily="2" charset="0"/>
              </a:rPr>
              <a:t>    </a:t>
            </a:r>
            <a:r>
              <a:rPr lang="en" altLang="zh-CN" sz="800" b="1">
                <a:solidFill>
                  <a:srgbClr val="3D7C7C"/>
                </a:solidFill>
                <a:effectLst/>
                <a:latin typeface="Courier" pitchFamily="2" charset="0"/>
              </a:rPr>
              <a:t>&lt;version&gt;</a:t>
            </a:r>
            <a:r>
              <a:rPr lang="en" altLang="zh-CN" sz="800">
                <a:effectLst/>
                <a:latin typeface="Courier" pitchFamily="2" charset="0"/>
              </a:rPr>
              <a:t>2.1.6.RELEASE</a:t>
            </a:r>
            <a:r>
              <a:rPr lang="en" altLang="zh-CN" sz="800" b="1">
                <a:solidFill>
                  <a:srgbClr val="3D7C7C"/>
                </a:solidFill>
                <a:effectLst/>
                <a:latin typeface="Courier" pitchFamily="2" charset="0"/>
              </a:rPr>
              <a:t>&lt;/version&gt; </a:t>
            </a:r>
            <a:endParaRPr lang="en" altLang="zh-CN">
              <a:effectLst/>
            </a:endParaRPr>
          </a:p>
          <a:p>
            <a:r>
              <a:rPr lang="en" altLang="zh-CN" sz="800" b="1">
                <a:solidFill>
                  <a:srgbClr val="3D7C7C"/>
                </a:solidFill>
                <a:effectLst/>
                <a:latin typeface="Courier" pitchFamily="2" charset="0"/>
              </a:rPr>
              <a:t>  &lt;/parent&gt; </a:t>
            </a:r>
            <a:endParaRPr lang="en" altLang="zh-CN">
              <a:effectLst/>
            </a:endParaRPr>
          </a:p>
          <a:p>
            <a:r>
              <a:rPr lang="en" altLang="zh-CN" sz="800" i="1">
                <a:solidFill>
                  <a:srgbClr val="3D5EBC"/>
                </a:solidFill>
                <a:effectLst/>
                <a:latin typeface="Courier" pitchFamily="2" charset="0"/>
              </a:rPr>
              <a:t>  &lt;!-- Add typical dependencies for a web application --&gt;</a:t>
            </a:r>
          </a:p>
          <a:p>
            <a:r>
              <a:rPr lang="en" altLang="zh-CN" sz="800" b="1" i="1">
                <a:solidFill>
                  <a:srgbClr val="3D5EBC"/>
                </a:solidFill>
                <a:latin typeface="Courier" pitchFamily="2" charset="0"/>
              </a:rPr>
              <a:t>  </a:t>
            </a:r>
            <a:r>
              <a:rPr lang="en" altLang="zh-CN" sz="800" b="1">
                <a:solidFill>
                  <a:srgbClr val="3D7C7C"/>
                </a:solidFill>
                <a:latin typeface="Courier" pitchFamily="2" charset="0"/>
              </a:rPr>
              <a:t>&lt;dependencies&gt;</a:t>
            </a:r>
          </a:p>
          <a:p>
            <a:r>
              <a:rPr lang="en" altLang="zh-CN" sz="800" b="1">
                <a:solidFill>
                  <a:srgbClr val="3D7C7C"/>
                </a:solidFill>
                <a:latin typeface="Courier" pitchFamily="2" charset="0"/>
              </a:rPr>
              <a:t>    &lt;dependency&gt;</a:t>
            </a:r>
          </a:p>
          <a:p>
            <a:r>
              <a:rPr lang="en" altLang="zh-CN" sz="800" b="1">
                <a:solidFill>
                  <a:srgbClr val="3D7C7C"/>
                </a:solidFill>
                <a:latin typeface="Courier" pitchFamily="2" charset="0"/>
              </a:rPr>
              <a:t>      &lt;groupId&gt;</a:t>
            </a:r>
            <a:r>
              <a:rPr lang="en" altLang="zh-CN" sz="800">
                <a:latin typeface="Courier" pitchFamily="2" charset="0"/>
              </a:rPr>
              <a:t>org.springframework.boot</a:t>
            </a:r>
            <a:r>
              <a:rPr lang="en" altLang="zh-CN" sz="800" b="1">
                <a:solidFill>
                  <a:srgbClr val="3D7C7C"/>
                </a:solidFill>
                <a:latin typeface="Courier" pitchFamily="2" charset="0"/>
              </a:rPr>
              <a:t>&lt;/groupId&gt; </a:t>
            </a:r>
            <a:endParaRPr lang="en" altLang="zh-CN" sz="800"/>
          </a:p>
          <a:p>
            <a:r>
              <a:rPr lang="en" altLang="zh-CN" sz="800" b="1">
                <a:solidFill>
                  <a:srgbClr val="3D7C7C"/>
                </a:solidFill>
                <a:latin typeface="Courier" pitchFamily="2" charset="0"/>
              </a:rPr>
              <a:t>      &lt;artifactId&gt;</a:t>
            </a:r>
            <a:r>
              <a:rPr lang="en" altLang="zh-CN" sz="800">
                <a:latin typeface="Courier" pitchFamily="2" charset="0"/>
              </a:rPr>
              <a:t>spring-boot-starter-web</a:t>
            </a:r>
            <a:r>
              <a:rPr lang="en" altLang="zh-CN" sz="800" b="1">
                <a:solidFill>
                  <a:srgbClr val="3D7C7C"/>
                </a:solidFill>
                <a:latin typeface="Courier" pitchFamily="2" charset="0"/>
              </a:rPr>
              <a:t>&lt;/artifactId&gt;</a:t>
            </a:r>
          </a:p>
          <a:p>
            <a:r>
              <a:rPr lang="en" altLang="zh-CN" sz="800" b="1">
                <a:solidFill>
                  <a:srgbClr val="3D7C7C"/>
                </a:solidFill>
                <a:latin typeface="Courier" pitchFamily="2" charset="0"/>
              </a:rPr>
              <a:t>    &lt;/dependency&gt; </a:t>
            </a:r>
            <a:endParaRPr lang="en" altLang="zh-CN" sz="800"/>
          </a:p>
          <a:p>
            <a:r>
              <a:rPr lang="en" altLang="zh-CN" sz="800" b="1">
                <a:solidFill>
                  <a:srgbClr val="3D7C7C"/>
                </a:solidFill>
                <a:latin typeface="Courier" pitchFamily="2" charset="0"/>
              </a:rPr>
              <a:t>  &lt;/dependencies&gt; </a:t>
            </a:r>
            <a:r>
              <a:rPr lang="en" altLang="zh-CN" sz="800" i="1">
                <a:solidFill>
                  <a:srgbClr val="3D5EBC"/>
                </a:solidFill>
                <a:latin typeface="Courier" pitchFamily="2" charset="0"/>
              </a:rPr>
              <a:t>&lt;!-- Package as an executable jar --&gt;</a:t>
            </a:r>
          </a:p>
          <a:p>
            <a:r>
              <a:rPr lang="en" altLang="zh-CN" sz="800" i="1">
                <a:solidFill>
                  <a:srgbClr val="3D5EBC"/>
                </a:solidFill>
                <a:latin typeface="Courier" pitchFamily="2" charset="0"/>
              </a:rPr>
              <a:t>  </a:t>
            </a:r>
            <a:r>
              <a:rPr lang="en" altLang="zh-CN" sz="800" b="1">
                <a:solidFill>
                  <a:srgbClr val="3D7C7C"/>
                </a:solidFill>
                <a:latin typeface="Courier" pitchFamily="2" charset="0"/>
              </a:rPr>
              <a:t>&lt;build&gt; </a:t>
            </a:r>
          </a:p>
          <a:p>
            <a:r>
              <a:rPr lang="en" altLang="zh-CN" sz="800" b="1">
                <a:solidFill>
                  <a:srgbClr val="3D7C7C"/>
                </a:solidFill>
                <a:latin typeface="Courier" pitchFamily="2" charset="0"/>
              </a:rPr>
              <a:t>    &lt;plugins&gt;</a:t>
            </a:r>
          </a:p>
          <a:p>
            <a:r>
              <a:rPr lang="en" altLang="zh-CN" sz="800" b="1">
                <a:solidFill>
                  <a:srgbClr val="3D7C7C"/>
                </a:solidFill>
                <a:latin typeface="Courier" pitchFamily="2" charset="0"/>
              </a:rPr>
              <a:t>      &lt;plugin&gt;</a:t>
            </a:r>
          </a:p>
          <a:p>
            <a:r>
              <a:rPr lang="en" altLang="zh-CN" sz="800" b="1">
                <a:solidFill>
                  <a:srgbClr val="3D7C7C"/>
                </a:solidFill>
                <a:latin typeface="Courier" pitchFamily="2" charset="0"/>
              </a:rPr>
              <a:t>        &lt;groupId&gt;</a:t>
            </a:r>
            <a:r>
              <a:rPr lang="en" altLang="zh-CN" sz="800">
                <a:latin typeface="Courier" pitchFamily="2" charset="0"/>
              </a:rPr>
              <a:t>org.springframework.boot</a:t>
            </a:r>
            <a:r>
              <a:rPr lang="en" altLang="zh-CN" sz="800" b="1">
                <a:solidFill>
                  <a:srgbClr val="3D7C7C"/>
                </a:solidFill>
                <a:latin typeface="Courier" pitchFamily="2" charset="0"/>
              </a:rPr>
              <a:t>&lt;/groupId&gt;</a:t>
            </a:r>
          </a:p>
          <a:p>
            <a:r>
              <a:rPr lang="en" altLang="zh-CN" sz="800" b="1">
                <a:solidFill>
                  <a:srgbClr val="3D7C7C"/>
                </a:solidFill>
                <a:latin typeface="Courier" pitchFamily="2" charset="0"/>
              </a:rPr>
              <a:t>        &lt;artifactId&gt;</a:t>
            </a:r>
            <a:r>
              <a:rPr lang="en" altLang="zh-CN" sz="800">
                <a:latin typeface="Courier" pitchFamily="2" charset="0"/>
              </a:rPr>
              <a:t>spring-boot-maven-plugin</a:t>
            </a:r>
            <a:r>
              <a:rPr lang="en" altLang="zh-CN" sz="800" b="1">
                <a:solidFill>
                  <a:srgbClr val="3D7C7C"/>
                </a:solidFill>
                <a:latin typeface="Courier" pitchFamily="2" charset="0"/>
              </a:rPr>
              <a:t>&lt;/artifactId&gt; </a:t>
            </a:r>
            <a:endParaRPr lang="en" altLang="zh-CN" sz="800"/>
          </a:p>
          <a:p>
            <a:r>
              <a:rPr lang="en" altLang="zh-CN" sz="800" b="1">
                <a:solidFill>
                  <a:srgbClr val="3D7C7C"/>
                </a:solidFill>
                <a:latin typeface="Courier" pitchFamily="2" charset="0"/>
              </a:rPr>
              <a:t>      &lt;/plugin&gt;</a:t>
            </a:r>
          </a:p>
          <a:p>
            <a:r>
              <a:rPr lang="en" altLang="zh-CN" sz="800" b="1">
                <a:solidFill>
                  <a:srgbClr val="3D7C7C"/>
                </a:solidFill>
                <a:latin typeface="Courier" pitchFamily="2" charset="0"/>
              </a:rPr>
              <a:t>    &lt;/plugins&gt;</a:t>
            </a:r>
          </a:p>
          <a:p>
            <a:r>
              <a:rPr lang="en" altLang="zh-CN" sz="800" b="1">
                <a:solidFill>
                  <a:srgbClr val="3D7C7C"/>
                </a:solidFill>
                <a:latin typeface="Courier" pitchFamily="2" charset="0"/>
              </a:rPr>
              <a:t>  &lt;/build&gt; </a:t>
            </a:r>
            <a:endParaRPr lang="en" altLang="zh-CN" sz="800"/>
          </a:p>
          <a:p>
            <a:r>
              <a:rPr lang="en" altLang="zh-CN" sz="800" b="1">
                <a:solidFill>
                  <a:srgbClr val="3D7C7C"/>
                </a:solidFill>
                <a:latin typeface="Courier" pitchFamily="2" charset="0"/>
              </a:rPr>
              <a:t>&lt;/project&gt;</a:t>
            </a:r>
            <a:endParaRPr lang="en" altLang="zh-CN">
              <a:effectLst/>
            </a:endParaRPr>
          </a:p>
        </p:txBody>
      </p:sp>
    </p:spTree>
    <p:extLst>
      <p:ext uri="{BB962C8B-B14F-4D97-AF65-F5344CB8AC3E}">
        <p14:creationId xmlns:p14="http://schemas.microsoft.com/office/powerpoint/2010/main" val="7997466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3"/>
          <p:cNvCxnSpPr/>
          <p:nvPr/>
        </p:nvCxnSpPr>
        <p:spPr bwMode="auto">
          <a:xfrm>
            <a:off x="2437449" y="2568556"/>
            <a:ext cx="5182551" cy="0"/>
          </a:xfrm>
          <a:prstGeom prst="line">
            <a:avLst/>
          </a:prstGeom>
          <a:solidFill>
            <a:schemeClr val="accent1"/>
          </a:solidFill>
          <a:ln w="9525" cap="flat" cmpd="sng" algn="ctr">
            <a:solidFill>
              <a:schemeClr val="accent5"/>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3" name="组合 7"/>
          <p:cNvGrpSpPr/>
          <p:nvPr/>
        </p:nvGrpSpPr>
        <p:grpSpPr>
          <a:xfrm>
            <a:off x="761525" y="1733550"/>
            <a:ext cx="1725732" cy="1731170"/>
            <a:chOff x="6609209" y="790981"/>
            <a:chExt cx="2301875" cy="2308226"/>
          </a:xfrm>
        </p:grpSpPr>
        <p:sp>
          <p:nvSpPr>
            <p:cNvPr id="4" name="Oval 5"/>
            <p:cNvSpPr>
              <a:spLocks noChangeArrowheads="1"/>
            </p:cNvSpPr>
            <p:nvPr/>
          </p:nvSpPr>
          <p:spPr bwMode="auto">
            <a:xfrm>
              <a:off x="6609209" y="790981"/>
              <a:ext cx="2301875" cy="2308226"/>
            </a:xfrm>
            <a:prstGeom prst="ellipse">
              <a:avLst/>
            </a:prstGeom>
            <a:solidFill>
              <a:srgbClr val="EEF0F0"/>
            </a:solidFill>
            <a:ln w="28575">
              <a:gradFill flip="none" rotWithShape="1">
                <a:gsLst>
                  <a:gs pos="0">
                    <a:srgbClr val="FFFFFF"/>
                  </a:gs>
                  <a:gs pos="100000">
                    <a:srgbClr val="D9D9DA"/>
                  </a:gs>
                </a:gsLst>
                <a:lin ang="2700000" scaled="0"/>
                <a:tileRect/>
              </a:gradFill>
            </a:ln>
            <a:effectLst>
              <a:outerShdw blurRad="279400" dist="76200" dir="2700000" sx="101000" sy="101000" algn="tl"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solidFill>
                  <a:schemeClr val="lt1"/>
                </a:solidFill>
              </a:endParaRPr>
            </a:p>
          </p:txBody>
        </p:sp>
        <p:sp>
          <p:nvSpPr>
            <p:cNvPr id="5" name="Freeform 6"/>
            <p:cNvSpPr>
              <a:spLocks noEditPoints="1"/>
            </p:cNvSpPr>
            <p:nvPr/>
          </p:nvSpPr>
          <p:spPr bwMode="auto">
            <a:xfrm>
              <a:off x="6733033" y="914806"/>
              <a:ext cx="2054225" cy="2058987"/>
            </a:xfrm>
            <a:custGeom>
              <a:avLst/>
              <a:gdLst>
                <a:gd name="T0" fmla="*/ 1653 w 3306"/>
                <a:gd name="T1" fmla="*/ 0 h 3306"/>
                <a:gd name="T2" fmla="*/ 3306 w 3306"/>
                <a:gd name="T3" fmla="*/ 1653 h 3306"/>
                <a:gd name="T4" fmla="*/ 1653 w 3306"/>
                <a:gd name="T5" fmla="*/ 3306 h 3306"/>
                <a:gd name="T6" fmla="*/ 0 w 3306"/>
                <a:gd name="T7" fmla="*/ 1653 h 3306"/>
                <a:gd name="T8" fmla="*/ 1653 w 3306"/>
                <a:gd name="T9" fmla="*/ 0 h 3306"/>
                <a:gd name="T10" fmla="*/ 1653 w 3306"/>
                <a:gd name="T11" fmla="*/ 112 h 3306"/>
                <a:gd name="T12" fmla="*/ 3193 w 3306"/>
                <a:gd name="T13" fmla="*/ 1653 h 3306"/>
                <a:gd name="T14" fmla="*/ 1653 w 3306"/>
                <a:gd name="T15" fmla="*/ 3193 h 3306"/>
                <a:gd name="T16" fmla="*/ 112 w 3306"/>
                <a:gd name="T17" fmla="*/ 1653 h 3306"/>
                <a:gd name="T18" fmla="*/ 1653 w 3306"/>
                <a:gd name="T19" fmla="*/ 112 h 3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6" h="3306">
                  <a:moveTo>
                    <a:pt x="1653" y="0"/>
                  </a:moveTo>
                  <a:cubicBezTo>
                    <a:pt x="2565" y="0"/>
                    <a:pt x="3306" y="740"/>
                    <a:pt x="3306" y="1653"/>
                  </a:cubicBezTo>
                  <a:cubicBezTo>
                    <a:pt x="3306" y="2565"/>
                    <a:pt x="2565" y="3306"/>
                    <a:pt x="1653" y="3306"/>
                  </a:cubicBezTo>
                  <a:cubicBezTo>
                    <a:pt x="740" y="3306"/>
                    <a:pt x="0" y="2565"/>
                    <a:pt x="0" y="1653"/>
                  </a:cubicBezTo>
                  <a:cubicBezTo>
                    <a:pt x="0" y="740"/>
                    <a:pt x="740" y="0"/>
                    <a:pt x="1653" y="0"/>
                  </a:cubicBezTo>
                  <a:close/>
                  <a:moveTo>
                    <a:pt x="1653" y="112"/>
                  </a:moveTo>
                  <a:cubicBezTo>
                    <a:pt x="2503" y="112"/>
                    <a:pt x="3193" y="802"/>
                    <a:pt x="3193" y="1653"/>
                  </a:cubicBezTo>
                  <a:cubicBezTo>
                    <a:pt x="3193" y="2503"/>
                    <a:pt x="2503" y="3193"/>
                    <a:pt x="1653" y="3193"/>
                  </a:cubicBezTo>
                  <a:cubicBezTo>
                    <a:pt x="802" y="3193"/>
                    <a:pt x="112" y="2503"/>
                    <a:pt x="112" y="1653"/>
                  </a:cubicBezTo>
                  <a:cubicBezTo>
                    <a:pt x="112" y="802"/>
                    <a:pt x="802" y="112"/>
                    <a:pt x="1653" y="112"/>
                  </a:cubicBezTo>
                  <a:close/>
                </a:path>
              </a:pathLst>
            </a:custGeom>
            <a:solidFill>
              <a:schemeClr val="accent5"/>
            </a:solidFill>
            <a:ln w="28575">
              <a:noFill/>
            </a:ln>
            <a:effectLst>
              <a:outerShdw blurRad="279400" dist="76200" dir="2700000" sx="101000" sy="101000" algn="tl"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solidFill>
                  <a:schemeClr val="lt1"/>
                </a:solidFill>
              </a:endParaRPr>
            </a:p>
          </p:txBody>
        </p:sp>
      </p:grpSp>
      <p:sp>
        <p:nvSpPr>
          <p:cNvPr id="6" name="TextBox 5"/>
          <p:cNvSpPr txBox="1"/>
          <p:nvPr/>
        </p:nvSpPr>
        <p:spPr>
          <a:xfrm>
            <a:off x="2682902" y="1956556"/>
            <a:ext cx="4691645" cy="623229"/>
          </a:xfrm>
          <a:prstGeom prst="rect">
            <a:avLst/>
          </a:prstGeom>
          <a:noFill/>
        </p:spPr>
        <p:txBody>
          <a:bodyPr wrap="square" lIns="68562" tIns="34281" rIns="68562" bIns="34281" rtlCol="0">
            <a:spAutoFit/>
          </a:bodyPr>
          <a:lstStyle/>
          <a:p>
            <a:pPr algn="ctr"/>
            <a:r>
              <a:rPr lang="en-US" altLang="zh-CN" sz="3600" b="1" dirty="0">
                <a:solidFill>
                  <a:schemeClr val="accent5"/>
                </a:solidFill>
                <a:latin typeface="微软雅黑" panose="020B0503020204020204" pitchFamily="34" charset="-122"/>
                <a:ea typeface="微软雅黑" panose="020B0503020204020204" pitchFamily="34" charset="-122"/>
              </a:rPr>
              <a:t>Swagger-UI</a:t>
            </a:r>
            <a:r>
              <a:rPr lang="zh-CN" altLang="en-US" sz="3600" b="1" dirty="0">
                <a:solidFill>
                  <a:schemeClr val="accent5"/>
                </a:solidFill>
                <a:latin typeface="微软雅黑" panose="020B0503020204020204" pitchFamily="34" charset="-122"/>
                <a:ea typeface="微软雅黑" panose="020B0503020204020204" pitchFamily="34" charset="-122"/>
              </a:rPr>
              <a:t>集成</a:t>
            </a:r>
          </a:p>
        </p:txBody>
      </p:sp>
      <p:sp>
        <p:nvSpPr>
          <p:cNvPr id="15" name="TextBox 79"/>
          <p:cNvSpPr txBox="1"/>
          <p:nvPr/>
        </p:nvSpPr>
        <p:spPr>
          <a:xfrm>
            <a:off x="1273749" y="2190750"/>
            <a:ext cx="789319" cy="838691"/>
          </a:xfrm>
          <a:prstGeom prst="rect">
            <a:avLst/>
          </a:prstGeom>
          <a:noFill/>
        </p:spPr>
        <p:txBody>
          <a:bodyPr wrap="none" lIns="68580" tIns="34290" rIns="68580" bIns="34290" rtlCol="0">
            <a:spAutoFit/>
          </a:bodyPr>
          <a:lstStyle/>
          <a:p>
            <a:pPr algn="ctr"/>
            <a:r>
              <a:rPr lang="en-US" altLang="zh-CN" sz="5000" b="1" dirty="0">
                <a:solidFill>
                  <a:schemeClr val="accent5"/>
                </a:solidFill>
              </a:rPr>
              <a:t>02</a:t>
            </a:r>
            <a:endParaRPr lang="en-US" sz="5000" b="1" dirty="0">
              <a:solidFill>
                <a:schemeClr val="accent5"/>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F085C4-A377-E443-B6C8-ECBBAA5115C1}"/>
              </a:ext>
            </a:extLst>
          </p:cNvPr>
          <p:cNvSpPr>
            <a:spLocks noGrp="1"/>
          </p:cNvSpPr>
          <p:nvPr>
            <p:ph type="title"/>
          </p:nvPr>
        </p:nvSpPr>
        <p:spPr/>
        <p:txBody>
          <a:bodyPr/>
          <a:lstStyle/>
          <a:p>
            <a:r>
              <a:rPr kumimoji="1" lang="en-US" altLang="zh-CN"/>
              <a:t>Swagger-UI</a:t>
            </a:r>
            <a:r>
              <a:rPr kumimoji="1" lang="zh-CN" altLang="en-US"/>
              <a:t>介绍</a:t>
            </a:r>
          </a:p>
        </p:txBody>
      </p:sp>
      <p:sp>
        <p:nvSpPr>
          <p:cNvPr id="4" name="矩形 3">
            <a:extLst>
              <a:ext uri="{FF2B5EF4-FFF2-40B4-BE49-F238E27FC236}">
                <a16:creationId xmlns:a16="http://schemas.microsoft.com/office/drawing/2014/main" id="{D8A380F7-BABA-7C48-BF78-F75F7537FD7E}"/>
              </a:ext>
            </a:extLst>
          </p:cNvPr>
          <p:cNvSpPr/>
          <p:nvPr/>
        </p:nvSpPr>
        <p:spPr>
          <a:xfrm>
            <a:off x="971600" y="771550"/>
            <a:ext cx="5400600" cy="1219308"/>
          </a:xfrm>
          <a:prstGeom prst="rect">
            <a:avLst/>
          </a:prstGeom>
        </p:spPr>
        <p:txBody>
          <a:bodyPr wrap="square">
            <a:spAutoFit/>
          </a:bodyPr>
          <a:lstStyle/>
          <a:p>
            <a:pPr>
              <a:lnSpc>
                <a:spcPct val="150000"/>
              </a:lnSpc>
            </a:pPr>
            <a:r>
              <a:rPr lang="en" altLang="zh-CN" sz="1000" b="0" i="0" u="none" strike="noStrike">
                <a:solidFill>
                  <a:srgbClr val="333333"/>
                </a:solidFill>
                <a:effectLst/>
                <a:latin typeface="Microsoft YaHei" panose="020B0503020204020204" pitchFamily="34" charset="-122"/>
                <a:ea typeface="Microsoft YaHei" panose="020B0503020204020204" pitchFamily="34" charset="-122"/>
              </a:rPr>
              <a:t>Swagger</a:t>
            </a:r>
            <a:r>
              <a:rPr lang="zh-CN" altLang="en-US" sz="1000" b="0" i="0" u="none" strike="noStrike">
                <a:solidFill>
                  <a:srgbClr val="333333"/>
                </a:solidFill>
                <a:effectLst/>
                <a:latin typeface="Microsoft YaHei" panose="020B0503020204020204" pitchFamily="34" charset="-122"/>
                <a:ea typeface="Microsoft YaHei" panose="020B0503020204020204" pitchFamily="34" charset="-122"/>
              </a:rPr>
              <a:t>能成为最受欢迎的</a:t>
            </a:r>
            <a:r>
              <a:rPr lang="en" altLang="zh-CN" sz="1000" b="0" i="0" u="none" strike="noStrike">
                <a:solidFill>
                  <a:srgbClr val="333333"/>
                </a:solidFill>
                <a:effectLst/>
                <a:latin typeface="Microsoft YaHei" panose="020B0503020204020204" pitchFamily="34" charset="-122"/>
                <a:ea typeface="Microsoft YaHei" panose="020B0503020204020204" pitchFamily="34" charset="-122"/>
              </a:rPr>
              <a:t>REST APIs</a:t>
            </a:r>
            <a:r>
              <a:rPr lang="zh-CN" altLang="en-US" sz="1000" b="0" i="0" u="none" strike="noStrike">
                <a:solidFill>
                  <a:srgbClr val="333333"/>
                </a:solidFill>
                <a:effectLst/>
                <a:latin typeface="Microsoft YaHei" panose="020B0503020204020204" pitchFamily="34" charset="-122"/>
                <a:ea typeface="Microsoft YaHei" panose="020B0503020204020204" pitchFamily="34" charset="-122"/>
              </a:rPr>
              <a:t>文档生成工具之一，有以下几个原因：</a:t>
            </a:r>
          </a:p>
          <a:p>
            <a:pPr marL="171450" indent="-171450">
              <a:lnSpc>
                <a:spcPct val="150000"/>
              </a:lnSpc>
              <a:buFont typeface="Wingdings" pitchFamily="2" charset="2"/>
              <a:buChar char="p"/>
            </a:pPr>
            <a:r>
              <a:rPr lang="en" altLang="zh-CN" sz="1000" b="0" i="0" u="none" strike="noStrike">
                <a:solidFill>
                  <a:srgbClr val="333333"/>
                </a:solidFill>
                <a:effectLst/>
                <a:latin typeface="Microsoft YaHei" panose="020B0503020204020204" pitchFamily="34" charset="-122"/>
                <a:ea typeface="Microsoft YaHei" panose="020B0503020204020204" pitchFamily="34" charset="-122"/>
              </a:rPr>
              <a:t>Swagger </a:t>
            </a:r>
            <a:r>
              <a:rPr lang="zh-CN" altLang="en-US" sz="1000" b="0" i="0" u="none" strike="noStrike">
                <a:solidFill>
                  <a:srgbClr val="333333"/>
                </a:solidFill>
                <a:effectLst/>
                <a:latin typeface="Microsoft YaHei" panose="020B0503020204020204" pitchFamily="34" charset="-122"/>
                <a:ea typeface="Microsoft YaHei" panose="020B0503020204020204" pitchFamily="34" charset="-122"/>
              </a:rPr>
              <a:t>可以生成一个具有互动性的</a:t>
            </a:r>
            <a:r>
              <a:rPr lang="en" altLang="zh-CN" sz="1000" b="0" i="0" u="none" strike="noStrike">
                <a:solidFill>
                  <a:srgbClr val="333333"/>
                </a:solidFill>
                <a:effectLst/>
                <a:latin typeface="Microsoft YaHei" panose="020B0503020204020204" pitchFamily="34" charset="-122"/>
                <a:ea typeface="Microsoft YaHei" panose="020B0503020204020204" pitchFamily="34" charset="-122"/>
              </a:rPr>
              <a:t>API</a:t>
            </a:r>
            <a:r>
              <a:rPr lang="zh-CN" altLang="en-US" sz="1000" b="0" i="0" u="none" strike="noStrike">
                <a:solidFill>
                  <a:srgbClr val="333333"/>
                </a:solidFill>
                <a:effectLst/>
                <a:latin typeface="Microsoft YaHei" panose="020B0503020204020204" pitchFamily="34" charset="-122"/>
                <a:ea typeface="Microsoft YaHei" panose="020B0503020204020204" pitchFamily="34" charset="-122"/>
              </a:rPr>
              <a:t>控制台，开发者可以用来快速学习和尝试</a:t>
            </a:r>
            <a:r>
              <a:rPr lang="en" altLang="zh-CN" sz="1000" b="0" i="0" u="none" strike="noStrike">
                <a:solidFill>
                  <a:srgbClr val="333333"/>
                </a:solidFill>
                <a:effectLst/>
                <a:latin typeface="Microsoft YaHei" panose="020B0503020204020204" pitchFamily="34" charset="-122"/>
                <a:ea typeface="Microsoft YaHei" panose="020B0503020204020204" pitchFamily="34" charset="-122"/>
              </a:rPr>
              <a:t>API</a:t>
            </a:r>
            <a:r>
              <a:rPr lang="zh-CN" altLang="en" sz="1000" b="0" i="0" u="none" strike="noStrike">
                <a:solidFill>
                  <a:srgbClr val="333333"/>
                </a:solidFill>
                <a:effectLst/>
                <a:latin typeface="Microsoft YaHei" panose="020B0503020204020204" pitchFamily="34" charset="-122"/>
                <a:ea typeface="Microsoft YaHei" panose="020B0503020204020204" pitchFamily="34" charset="-122"/>
              </a:rPr>
              <a:t>。</a:t>
            </a:r>
          </a:p>
          <a:p>
            <a:pPr marL="171450" indent="-171450">
              <a:lnSpc>
                <a:spcPct val="150000"/>
              </a:lnSpc>
              <a:buFont typeface="Wingdings" pitchFamily="2" charset="2"/>
              <a:buChar char="p"/>
            </a:pPr>
            <a:r>
              <a:rPr lang="en" altLang="zh-CN" sz="1000" b="0" i="0" u="none" strike="noStrike">
                <a:solidFill>
                  <a:srgbClr val="333333"/>
                </a:solidFill>
                <a:effectLst/>
                <a:latin typeface="Microsoft YaHei" panose="020B0503020204020204" pitchFamily="34" charset="-122"/>
                <a:ea typeface="Microsoft YaHei" panose="020B0503020204020204" pitchFamily="34" charset="-122"/>
              </a:rPr>
              <a:t>Swagger </a:t>
            </a:r>
            <a:r>
              <a:rPr lang="zh-CN" altLang="en-US" sz="1000" b="0" i="0" u="none" strike="noStrike">
                <a:solidFill>
                  <a:srgbClr val="333333"/>
                </a:solidFill>
                <a:effectLst/>
                <a:latin typeface="Microsoft YaHei" panose="020B0503020204020204" pitchFamily="34" charset="-122"/>
                <a:ea typeface="Microsoft YaHei" panose="020B0503020204020204" pitchFamily="34" charset="-122"/>
              </a:rPr>
              <a:t>可以生成客户端</a:t>
            </a:r>
            <a:r>
              <a:rPr lang="en" altLang="zh-CN" sz="1000" b="0" i="0" u="none" strike="noStrike">
                <a:solidFill>
                  <a:srgbClr val="333333"/>
                </a:solidFill>
                <a:effectLst/>
                <a:latin typeface="Microsoft YaHei" panose="020B0503020204020204" pitchFamily="34" charset="-122"/>
                <a:ea typeface="Microsoft YaHei" panose="020B0503020204020204" pitchFamily="34" charset="-122"/>
              </a:rPr>
              <a:t>SDK</a:t>
            </a:r>
            <a:r>
              <a:rPr lang="zh-CN" altLang="en-US" sz="1000" b="0" i="0" u="none" strike="noStrike">
                <a:solidFill>
                  <a:srgbClr val="333333"/>
                </a:solidFill>
                <a:effectLst/>
                <a:latin typeface="Microsoft YaHei" panose="020B0503020204020204" pitchFamily="34" charset="-122"/>
                <a:ea typeface="Microsoft YaHei" panose="020B0503020204020204" pitchFamily="34" charset="-122"/>
              </a:rPr>
              <a:t>代码用于各种不同的平台上的实现。</a:t>
            </a:r>
          </a:p>
          <a:p>
            <a:pPr marL="171450" indent="-171450">
              <a:lnSpc>
                <a:spcPct val="150000"/>
              </a:lnSpc>
              <a:buFont typeface="Wingdings" pitchFamily="2" charset="2"/>
              <a:buChar char="p"/>
            </a:pPr>
            <a:r>
              <a:rPr lang="en" altLang="zh-CN" sz="1000" b="0" i="0" u="none" strike="noStrike">
                <a:solidFill>
                  <a:srgbClr val="333333"/>
                </a:solidFill>
                <a:effectLst/>
                <a:latin typeface="Microsoft YaHei" panose="020B0503020204020204" pitchFamily="34" charset="-122"/>
                <a:ea typeface="Microsoft YaHei" panose="020B0503020204020204" pitchFamily="34" charset="-122"/>
              </a:rPr>
              <a:t>Swagger </a:t>
            </a:r>
            <a:r>
              <a:rPr lang="zh-CN" altLang="en-US" sz="1000" b="0" i="0" u="none" strike="noStrike">
                <a:solidFill>
                  <a:srgbClr val="333333"/>
                </a:solidFill>
                <a:effectLst/>
                <a:latin typeface="Microsoft YaHei" panose="020B0503020204020204" pitchFamily="34" charset="-122"/>
                <a:ea typeface="Microsoft YaHei" panose="020B0503020204020204" pitchFamily="34" charset="-122"/>
              </a:rPr>
              <a:t>文件可以在许多不同的平台上从代码注释中自动生成。</a:t>
            </a:r>
          </a:p>
          <a:p>
            <a:pPr marL="171450" indent="-171450">
              <a:lnSpc>
                <a:spcPct val="150000"/>
              </a:lnSpc>
              <a:buFont typeface="Wingdings" pitchFamily="2" charset="2"/>
              <a:buChar char="p"/>
            </a:pPr>
            <a:r>
              <a:rPr lang="en" altLang="zh-CN" sz="1000" b="0" i="0" u="none" strike="noStrike">
                <a:solidFill>
                  <a:srgbClr val="333333"/>
                </a:solidFill>
                <a:effectLst/>
                <a:latin typeface="Microsoft YaHei" panose="020B0503020204020204" pitchFamily="34" charset="-122"/>
                <a:ea typeface="Microsoft YaHei" panose="020B0503020204020204" pitchFamily="34" charset="-122"/>
              </a:rPr>
              <a:t>Swagger </a:t>
            </a:r>
            <a:r>
              <a:rPr lang="zh-CN" altLang="en-US" sz="1000" b="0" i="0" u="none" strike="noStrike">
                <a:solidFill>
                  <a:srgbClr val="333333"/>
                </a:solidFill>
                <a:effectLst/>
                <a:latin typeface="Microsoft YaHei" panose="020B0503020204020204" pitchFamily="34" charset="-122"/>
                <a:ea typeface="Microsoft YaHei" panose="020B0503020204020204" pitchFamily="34" charset="-122"/>
              </a:rPr>
              <a:t>有一个强大的社区，里面有许多强悍的贡献者。</a:t>
            </a:r>
          </a:p>
        </p:txBody>
      </p:sp>
      <p:pic>
        <p:nvPicPr>
          <p:cNvPr id="6" name="图片 5">
            <a:extLst>
              <a:ext uri="{FF2B5EF4-FFF2-40B4-BE49-F238E27FC236}">
                <a16:creationId xmlns:a16="http://schemas.microsoft.com/office/drawing/2014/main" id="{6495C09D-B004-4345-A82A-229A702846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1600" y="2223894"/>
            <a:ext cx="3672706" cy="1817953"/>
          </a:xfrm>
          <a:prstGeom prst="rect">
            <a:avLst/>
          </a:prstGeom>
        </p:spPr>
      </p:pic>
      <p:pic>
        <p:nvPicPr>
          <p:cNvPr id="8" name="图片 7">
            <a:extLst>
              <a:ext uri="{FF2B5EF4-FFF2-40B4-BE49-F238E27FC236}">
                <a16:creationId xmlns:a16="http://schemas.microsoft.com/office/drawing/2014/main" id="{FE50FCBB-6D16-014F-831C-B70E88C70F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60032" y="2236424"/>
            <a:ext cx="3605071" cy="1784474"/>
          </a:xfrm>
          <a:prstGeom prst="rect">
            <a:avLst/>
          </a:prstGeom>
        </p:spPr>
      </p:pic>
    </p:spTree>
    <p:extLst>
      <p:ext uri="{BB962C8B-B14F-4D97-AF65-F5344CB8AC3E}">
        <p14:creationId xmlns:p14="http://schemas.microsoft.com/office/powerpoint/2010/main" val="31375626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AB7347-7D48-EB41-8B60-6963901AEC9F}"/>
              </a:ext>
            </a:extLst>
          </p:cNvPr>
          <p:cNvSpPr>
            <a:spLocks noGrp="1"/>
          </p:cNvSpPr>
          <p:nvPr>
            <p:ph type="title"/>
          </p:nvPr>
        </p:nvSpPr>
        <p:spPr/>
        <p:txBody>
          <a:bodyPr/>
          <a:lstStyle/>
          <a:p>
            <a:r>
              <a:rPr kumimoji="1" lang="en-US" altLang="zh-CN"/>
              <a:t>Spring-boot</a:t>
            </a:r>
            <a:r>
              <a:rPr kumimoji="1" lang="zh-CN" altLang="en-US"/>
              <a:t>集成</a:t>
            </a:r>
            <a:r>
              <a:rPr kumimoji="1" lang="en-US" altLang="zh-CN"/>
              <a:t>Swagger-UI</a:t>
            </a:r>
            <a:endParaRPr kumimoji="1" lang="zh-CN" altLang="en-US"/>
          </a:p>
        </p:txBody>
      </p:sp>
      <p:sp>
        <p:nvSpPr>
          <p:cNvPr id="3" name="矩形 2">
            <a:extLst>
              <a:ext uri="{FF2B5EF4-FFF2-40B4-BE49-F238E27FC236}">
                <a16:creationId xmlns:a16="http://schemas.microsoft.com/office/drawing/2014/main" id="{C6EBDC0E-AF95-1444-8819-CE5F2DF4D7BB}"/>
              </a:ext>
            </a:extLst>
          </p:cNvPr>
          <p:cNvSpPr/>
          <p:nvPr/>
        </p:nvSpPr>
        <p:spPr>
          <a:xfrm>
            <a:off x="-117870" y="790259"/>
            <a:ext cx="3846107" cy="1323439"/>
          </a:xfrm>
          <a:prstGeom prst="rect">
            <a:avLst/>
          </a:prstGeom>
        </p:spPr>
        <p:txBody>
          <a:bodyPr wrap="square">
            <a:spAutoFit/>
          </a:bodyPr>
          <a:lstStyle/>
          <a:p>
            <a:r>
              <a:rPr lang="en" altLang="zh-CN" sz="800">
                <a:solidFill>
                  <a:srgbClr val="D4D4D4"/>
                </a:solidFill>
                <a:latin typeface="Menlo" panose="020B0609030804020204" pitchFamily="49" charset="0"/>
              </a:rPr>
              <a:t>        </a:t>
            </a:r>
            <a:r>
              <a:rPr lang="en" altLang="zh-CN" sz="800">
                <a:solidFill>
                  <a:srgbClr val="808080"/>
                </a:solidFill>
                <a:latin typeface="Menlo" panose="020B0609030804020204" pitchFamily="49" charset="0"/>
              </a:rPr>
              <a:t>&lt;</a:t>
            </a:r>
            <a:r>
              <a:rPr lang="en" altLang="zh-CN" sz="800">
                <a:solidFill>
                  <a:srgbClr val="569CD6"/>
                </a:solidFill>
                <a:latin typeface="Menlo" panose="020B0609030804020204" pitchFamily="49" charset="0"/>
              </a:rPr>
              <a:t>dependency</a:t>
            </a:r>
            <a:r>
              <a:rPr lang="en" altLang="zh-CN" sz="800">
                <a:solidFill>
                  <a:srgbClr val="808080"/>
                </a:solidFill>
                <a:latin typeface="Menlo" panose="020B0609030804020204" pitchFamily="49" charset="0"/>
              </a:rPr>
              <a:t>&gt;</a:t>
            </a:r>
            <a:endParaRPr lang="en" altLang="zh-CN" sz="800">
              <a:solidFill>
                <a:srgbClr val="D4D4D4"/>
              </a:solidFill>
              <a:latin typeface="Menlo" panose="020B0609030804020204" pitchFamily="49" charset="0"/>
            </a:endParaRPr>
          </a:p>
          <a:p>
            <a:r>
              <a:rPr lang="en" altLang="zh-CN" sz="800">
                <a:solidFill>
                  <a:srgbClr val="D4D4D4"/>
                </a:solidFill>
                <a:latin typeface="Menlo" panose="020B0609030804020204" pitchFamily="49" charset="0"/>
              </a:rPr>
              <a:t>            </a:t>
            </a:r>
            <a:r>
              <a:rPr lang="en" altLang="zh-CN" sz="800">
                <a:solidFill>
                  <a:srgbClr val="808080"/>
                </a:solidFill>
                <a:latin typeface="Menlo" panose="020B0609030804020204" pitchFamily="49" charset="0"/>
              </a:rPr>
              <a:t>&lt;</a:t>
            </a:r>
            <a:r>
              <a:rPr lang="en" altLang="zh-CN" sz="800">
                <a:solidFill>
                  <a:srgbClr val="569CD6"/>
                </a:solidFill>
                <a:latin typeface="Menlo" panose="020B0609030804020204" pitchFamily="49" charset="0"/>
              </a:rPr>
              <a:t>groupId</a:t>
            </a:r>
            <a:r>
              <a:rPr lang="en" altLang="zh-CN" sz="800">
                <a:solidFill>
                  <a:srgbClr val="808080"/>
                </a:solidFill>
                <a:latin typeface="Menlo" panose="020B0609030804020204" pitchFamily="49" charset="0"/>
              </a:rPr>
              <a:t>&gt;</a:t>
            </a:r>
            <a:r>
              <a:rPr lang="en" altLang="zh-CN" sz="800">
                <a:solidFill>
                  <a:srgbClr val="D4D4D4"/>
                </a:solidFill>
                <a:latin typeface="Menlo" panose="020B0609030804020204" pitchFamily="49" charset="0"/>
              </a:rPr>
              <a:t>io.springfox</a:t>
            </a:r>
            <a:r>
              <a:rPr lang="en" altLang="zh-CN" sz="800">
                <a:solidFill>
                  <a:srgbClr val="808080"/>
                </a:solidFill>
                <a:latin typeface="Menlo" panose="020B0609030804020204" pitchFamily="49" charset="0"/>
              </a:rPr>
              <a:t>&lt;/</a:t>
            </a:r>
            <a:r>
              <a:rPr lang="en" altLang="zh-CN" sz="800">
                <a:solidFill>
                  <a:srgbClr val="569CD6"/>
                </a:solidFill>
                <a:latin typeface="Menlo" panose="020B0609030804020204" pitchFamily="49" charset="0"/>
              </a:rPr>
              <a:t>groupId</a:t>
            </a:r>
            <a:r>
              <a:rPr lang="en" altLang="zh-CN" sz="800">
                <a:solidFill>
                  <a:srgbClr val="808080"/>
                </a:solidFill>
                <a:latin typeface="Menlo" panose="020B0609030804020204" pitchFamily="49" charset="0"/>
              </a:rPr>
              <a:t>&gt;</a:t>
            </a:r>
            <a:endParaRPr lang="en" altLang="zh-CN" sz="800">
              <a:solidFill>
                <a:srgbClr val="D4D4D4"/>
              </a:solidFill>
              <a:latin typeface="Menlo" panose="020B0609030804020204" pitchFamily="49" charset="0"/>
            </a:endParaRPr>
          </a:p>
          <a:p>
            <a:r>
              <a:rPr lang="en" altLang="zh-CN" sz="800">
                <a:solidFill>
                  <a:srgbClr val="D4D4D4"/>
                </a:solidFill>
                <a:latin typeface="Menlo" panose="020B0609030804020204" pitchFamily="49" charset="0"/>
              </a:rPr>
              <a:t>            </a:t>
            </a:r>
            <a:r>
              <a:rPr lang="en" altLang="zh-CN" sz="800">
                <a:solidFill>
                  <a:srgbClr val="808080"/>
                </a:solidFill>
                <a:latin typeface="Menlo" panose="020B0609030804020204" pitchFamily="49" charset="0"/>
              </a:rPr>
              <a:t>&lt;</a:t>
            </a:r>
            <a:r>
              <a:rPr lang="en" altLang="zh-CN" sz="800">
                <a:solidFill>
                  <a:srgbClr val="569CD6"/>
                </a:solidFill>
                <a:latin typeface="Menlo" panose="020B0609030804020204" pitchFamily="49" charset="0"/>
              </a:rPr>
              <a:t>artifactId</a:t>
            </a:r>
            <a:r>
              <a:rPr lang="en" altLang="zh-CN" sz="800">
                <a:solidFill>
                  <a:srgbClr val="808080"/>
                </a:solidFill>
                <a:latin typeface="Menlo" panose="020B0609030804020204" pitchFamily="49" charset="0"/>
              </a:rPr>
              <a:t>&gt;</a:t>
            </a:r>
            <a:r>
              <a:rPr lang="en" altLang="zh-CN" sz="800">
                <a:solidFill>
                  <a:srgbClr val="D4D4D4"/>
                </a:solidFill>
                <a:latin typeface="Menlo" panose="020B0609030804020204" pitchFamily="49" charset="0"/>
              </a:rPr>
              <a:t>springfox-swagger2</a:t>
            </a:r>
            <a:r>
              <a:rPr lang="en" altLang="zh-CN" sz="800">
                <a:solidFill>
                  <a:srgbClr val="808080"/>
                </a:solidFill>
                <a:latin typeface="Menlo" panose="020B0609030804020204" pitchFamily="49" charset="0"/>
              </a:rPr>
              <a:t>&lt;/</a:t>
            </a:r>
            <a:r>
              <a:rPr lang="en" altLang="zh-CN" sz="800">
                <a:solidFill>
                  <a:srgbClr val="569CD6"/>
                </a:solidFill>
                <a:latin typeface="Menlo" panose="020B0609030804020204" pitchFamily="49" charset="0"/>
              </a:rPr>
              <a:t>artifactId</a:t>
            </a:r>
            <a:r>
              <a:rPr lang="en" altLang="zh-CN" sz="800">
                <a:solidFill>
                  <a:srgbClr val="808080"/>
                </a:solidFill>
                <a:latin typeface="Menlo" panose="020B0609030804020204" pitchFamily="49" charset="0"/>
              </a:rPr>
              <a:t>&gt;</a:t>
            </a:r>
            <a:endParaRPr lang="en" altLang="zh-CN" sz="800">
              <a:solidFill>
                <a:srgbClr val="D4D4D4"/>
              </a:solidFill>
              <a:latin typeface="Menlo" panose="020B0609030804020204" pitchFamily="49" charset="0"/>
            </a:endParaRPr>
          </a:p>
          <a:p>
            <a:r>
              <a:rPr lang="en" altLang="zh-CN" sz="800">
                <a:solidFill>
                  <a:srgbClr val="D4D4D4"/>
                </a:solidFill>
                <a:latin typeface="Menlo" panose="020B0609030804020204" pitchFamily="49" charset="0"/>
              </a:rPr>
              <a:t>            </a:t>
            </a:r>
            <a:r>
              <a:rPr lang="en" altLang="zh-CN" sz="800">
                <a:solidFill>
                  <a:srgbClr val="808080"/>
                </a:solidFill>
                <a:latin typeface="Menlo" panose="020B0609030804020204" pitchFamily="49" charset="0"/>
              </a:rPr>
              <a:t>&lt;</a:t>
            </a:r>
            <a:r>
              <a:rPr lang="en" altLang="zh-CN" sz="800">
                <a:solidFill>
                  <a:srgbClr val="569CD6"/>
                </a:solidFill>
                <a:latin typeface="Menlo" panose="020B0609030804020204" pitchFamily="49" charset="0"/>
              </a:rPr>
              <a:t>version</a:t>
            </a:r>
            <a:r>
              <a:rPr lang="en" altLang="zh-CN" sz="800">
                <a:solidFill>
                  <a:srgbClr val="808080"/>
                </a:solidFill>
                <a:latin typeface="Menlo" panose="020B0609030804020204" pitchFamily="49" charset="0"/>
              </a:rPr>
              <a:t>&gt;</a:t>
            </a:r>
            <a:r>
              <a:rPr lang="en" altLang="zh-CN" sz="800">
                <a:solidFill>
                  <a:srgbClr val="D4D4D4"/>
                </a:solidFill>
                <a:latin typeface="Menlo" panose="020B0609030804020204" pitchFamily="49" charset="0"/>
              </a:rPr>
              <a:t>2.8.0</a:t>
            </a:r>
            <a:r>
              <a:rPr lang="en" altLang="zh-CN" sz="800">
                <a:solidFill>
                  <a:srgbClr val="808080"/>
                </a:solidFill>
                <a:latin typeface="Menlo" panose="020B0609030804020204" pitchFamily="49" charset="0"/>
              </a:rPr>
              <a:t>&lt;/</a:t>
            </a:r>
            <a:r>
              <a:rPr lang="en" altLang="zh-CN" sz="800">
                <a:solidFill>
                  <a:srgbClr val="569CD6"/>
                </a:solidFill>
                <a:latin typeface="Menlo" panose="020B0609030804020204" pitchFamily="49" charset="0"/>
              </a:rPr>
              <a:t>version</a:t>
            </a:r>
            <a:r>
              <a:rPr lang="en" altLang="zh-CN" sz="800">
                <a:solidFill>
                  <a:srgbClr val="808080"/>
                </a:solidFill>
                <a:latin typeface="Menlo" panose="020B0609030804020204" pitchFamily="49" charset="0"/>
              </a:rPr>
              <a:t>&gt;</a:t>
            </a:r>
            <a:endParaRPr lang="en" altLang="zh-CN" sz="800">
              <a:solidFill>
                <a:srgbClr val="D4D4D4"/>
              </a:solidFill>
              <a:latin typeface="Menlo" panose="020B0609030804020204" pitchFamily="49" charset="0"/>
            </a:endParaRPr>
          </a:p>
          <a:p>
            <a:r>
              <a:rPr lang="en" altLang="zh-CN" sz="800">
                <a:solidFill>
                  <a:srgbClr val="D4D4D4"/>
                </a:solidFill>
                <a:latin typeface="Menlo" panose="020B0609030804020204" pitchFamily="49" charset="0"/>
              </a:rPr>
              <a:t>        </a:t>
            </a:r>
            <a:r>
              <a:rPr lang="en" altLang="zh-CN" sz="800">
                <a:solidFill>
                  <a:srgbClr val="808080"/>
                </a:solidFill>
                <a:latin typeface="Menlo" panose="020B0609030804020204" pitchFamily="49" charset="0"/>
              </a:rPr>
              <a:t>&lt;/</a:t>
            </a:r>
            <a:r>
              <a:rPr lang="en" altLang="zh-CN" sz="800">
                <a:solidFill>
                  <a:srgbClr val="569CD6"/>
                </a:solidFill>
                <a:latin typeface="Menlo" panose="020B0609030804020204" pitchFamily="49" charset="0"/>
              </a:rPr>
              <a:t>dependency</a:t>
            </a:r>
            <a:r>
              <a:rPr lang="en" altLang="zh-CN" sz="800">
                <a:solidFill>
                  <a:srgbClr val="808080"/>
                </a:solidFill>
                <a:latin typeface="Menlo" panose="020B0609030804020204" pitchFamily="49" charset="0"/>
              </a:rPr>
              <a:t>&gt;</a:t>
            </a:r>
            <a:endParaRPr lang="en" altLang="zh-CN" sz="800">
              <a:solidFill>
                <a:srgbClr val="D4D4D4"/>
              </a:solidFill>
              <a:latin typeface="Menlo" panose="020B0609030804020204" pitchFamily="49" charset="0"/>
            </a:endParaRPr>
          </a:p>
          <a:p>
            <a:r>
              <a:rPr lang="en" altLang="zh-CN" sz="800">
                <a:solidFill>
                  <a:srgbClr val="D4D4D4"/>
                </a:solidFill>
                <a:latin typeface="Menlo" panose="020B0609030804020204" pitchFamily="49" charset="0"/>
              </a:rPr>
              <a:t>        </a:t>
            </a:r>
            <a:r>
              <a:rPr lang="en" altLang="zh-CN" sz="800">
                <a:solidFill>
                  <a:srgbClr val="808080"/>
                </a:solidFill>
                <a:latin typeface="Menlo" panose="020B0609030804020204" pitchFamily="49" charset="0"/>
              </a:rPr>
              <a:t>&lt;</a:t>
            </a:r>
            <a:r>
              <a:rPr lang="en" altLang="zh-CN" sz="800">
                <a:solidFill>
                  <a:srgbClr val="569CD6"/>
                </a:solidFill>
                <a:latin typeface="Menlo" panose="020B0609030804020204" pitchFamily="49" charset="0"/>
              </a:rPr>
              <a:t>dependency</a:t>
            </a:r>
            <a:r>
              <a:rPr lang="en" altLang="zh-CN" sz="800">
                <a:solidFill>
                  <a:srgbClr val="808080"/>
                </a:solidFill>
                <a:latin typeface="Menlo" panose="020B0609030804020204" pitchFamily="49" charset="0"/>
              </a:rPr>
              <a:t>&gt;</a:t>
            </a:r>
            <a:endParaRPr lang="en" altLang="zh-CN" sz="800">
              <a:solidFill>
                <a:srgbClr val="D4D4D4"/>
              </a:solidFill>
              <a:latin typeface="Menlo" panose="020B0609030804020204" pitchFamily="49" charset="0"/>
            </a:endParaRPr>
          </a:p>
          <a:p>
            <a:r>
              <a:rPr lang="en" altLang="zh-CN" sz="800">
                <a:solidFill>
                  <a:srgbClr val="D4D4D4"/>
                </a:solidFill>
                <a:latin typeface="Menlo" panose="020B0609030804020204" pitchFamily="49" charset="0"/>
              </a:rPr>
              <a:t>            </a:t>
            </a:r>
            <a:r>
              <a:rPr lang="en" altLang="zh-CN" sz="800">
                <a:solidFill>
                  <a:srgbClr val="808080"/>
                </a:solidFill>
                <a:latin typeface="Menlo" panose="020B0609030804020204" pitchFamily="49" charset="0"/>
              </a:rPr>
              <a:t>&lt;</a:t>
            </a:r>
            <a:r>
              <a:rPr lang="en" altLang="zh-CN" sz="800">
                <a:solidFill>
                  <a:srgbClr val="569CD6"/>
                </a:solidFill>
                <a:latin typeface="Menlo" panose="020B0609030804020204" pitchFamily="49" charset="0"/>
              </a:rPr>
              <a:t>groupId</a:t>
            </a:r>
            <a:r>
              <a:rPr lang="en" altLang="zh-CN" sz="800">
                <a:solidFill>
                  <a:srgbClr val="808080"/>
                </a:solidFill>
                <a:latin typeface="Menlo" panose="020B0609030804020204" pitchFamily="49" charset="0"/>
              </a:rPr>
              <a:t>&gt;</a:t>
            </a:r>
            <a:r>
              <a:rPr lang="en" altLang="zh-CN" sz="800">
                <a:solidFill>
                  <a:srgbClr val="D4D4D4"/>
                </a:solidFill>
                <a:latin typeface="Menlo" panose="020B0609030804020204" pitchFamily="49" charset="0"/>
              </a:rPr>
              <a:t>io.springfox</a:t>
            </a:r>
            <a:r>
              <a:rPr lang="en" altLang="zh-CN" sz="800">
                <a:solidFill>
                  <a:srgbClr val="808080"/>
                </a:solidFill>
                <a:latin typeface="Menlo" panose="020B0609030804020204" pitchFamily="49" charset="0"/>
              </a:rPr>
              <a:t>&lt;/</a:t>
            </a:r>
            <a:r>
              <a:rPr lang="en" altLang="zh-CN" sz="800">
                <a:solidFill>
                  <a:srgbClr val="569CD6"/>
                </a:solidFill>
                <a:latin typeface="Menlo" panose="020B0609030804020204" pitchFamily="49" charset="0"/>
              </a:rPr>
              <a:t>groupId</a:t>
            </a:r>
            <a:r>
              <a:rPr lang="en" altLang="zh-CN" sz="800">
                <a:solidFill>
                  <a:srgbClr val="808080"/>
                </a:solidFill>
                <a:latin typeface="Menlo" panose="020B0609030804020204" pitchFamily="49" charset="0"/>
              </a:rPr>
              <a:t>&gt;</a:t>
            </a:r>
            <a:endParaRPr lang="en" altLang="zh-CN" sz="800">
              <a:solidFill>
                <a:srgbClr val="D4D4D4"/>
              </a:solidFill>
              <a:latin typeface="Menlo" panose="020B0609030804020204" pitchFamily="49" charset="0"/>
            </a:endParaRPr>
          </a:p>
          <a:p>
            <a:r>
              <a:rPr lang="en" altLang="zh-CN" sz="800">
                <a:solidFill>
                  <a:srgbClr val="D4D4D4"/>
                </a:solidFill>
                <a:latin typeface="Menlo" panose="020B0609030804020204" pitchFamily="49" charset="0"/>
              </a:rPr>
              <a:t>            </a:t>
            </a:r>
            <a:r>
              <a:rPr lang="en" altLang="zh-CN" sz="800">
                <a:solidFill>
                  <a:srgbClr val="808080"/>
                </a:solidFill>
                <a:latin typeface="Menlo" panose="020B0609030804020204" pitchFamily="49" charset="0"/>
              </a:rPr>
              <a:t>&lt;</a:t>
            </a:r>
            <a:r>
              <a:rPr lang="en" altLang="zh-CN" sz="800">
                <a:solidFill>
                  <a:srgbClr val="569CD6"/>
                </a:solidFill>
                <a:latin typeface="Menlo" panose="020B0609030804020204" pitchFamily="49" charset="0"/>
              </a:rPr>
              <a:t>artifactId</a:t>
            </a:r>
            <a:r>
              <a:rPr lang="en" altLang="zh-CN" sz="800">
                <a:solidFill>
                  <a:srgbClr val="808080"/>
                </a:solidFill>
                <a:latin typeface="Menlo" panose="020B0609030804020204" pitchFamily="49" charset="0"/>
              </a:rPr>
              <a:t>&gt;</a:t>
            </a:r>
            <a:r>
              <a:rPr lang="en" altLang="zh-CN" sz="800">
                <a:solidFill>
                  <a:srgbClr val="D4D4D4"/>
                </a:solidFill>
                <a:latin typeface="Menlo" panose="020B0609030804020204" pitchFamily="49" charset="0"/>
              </a:rPr>
              <a:t>springfox-swagger-ui</a:t>
            </a:r>
            <a:r>
              <a:rPr lang="en" altLang="zh-CN" sz="800">
                <a:solidFill>
                  <a:srgbClr val="808080"/>
                </a:solidFill>
                <a:latin typeface="Menlo" panose="020B0609030804020204" pitchFamily="49" charset="0"/>
              </a:rPr>
              <a:t>&lt;/</a:t>
            </a:r>
            <a:r>
              <a:rPr lang="en" altLang="zh-CN" sz="800">
                <a:solidFill>
                  <a:srgbClr val="569CD6"/>
                </a:solidFill>
                <a:latin typeface="Menlo" panose="020B0609030804020204" pitchFamily="49" charset="0"/>
              </a:rPr>
              <a:t>artifactId</a:t>
            </a:r>
            <a:r>
              <a:rPr lang="en" altLang="zh-CN" sz="800">
                <a:solidFill>
                  <a:srgbClr val="808080"/>
                </a:solidFill>
                <a:latin typeface="Menlo" panose="020B0609030804020204" pitchFamily="49" charset="0"/>
              </a:rPr>
              <a:t>&gt;</a:t>
            </a:r>
            <a:endParaRPr lang="en" altLang="zh-CN" sz="800">
              <a:solidFill>
                <a:srgbClr val="D4D4D4"/>
              </a:solidFill>
              <a:latin typeface="Menlo" panose="020B0609030804020204" pitchFamily="49" charset="0"/>
            </a:endParaRPr>
          </a:p>
          <a:p>
            <a:r>
              <a:rPr lang="en" altLang="zh-CN" sz="800">
                <a:solidFill>
                  <a:srgbClr val="D4D4D4"/>
                </a:solidFill>
                <a:latin typeface="Menlo" panose="020B0609030804020204" pitchFamily="49" charset="0"/>
              </a:rPr>
              <a:t>            </a:t>
            </a:r>
            <a:r>
              <a:rPr lang="en" altLang="zh-CN" sz="800">
                <a:solidFill>
                  <a:srgbClr val="808080"/>
                </a:solidFill>
                <a:latin typeface="Menlo" panose="020B0609030804020204" pitchFamily="49" charset="0"/>
              </a:rPr>
              <a:t>&lt;</a:t>
            </a:r>
            <a:r>
              <a:rPr lang="en" altLang="zh-CN" sz="800">
                <a:solidFill>
                  <a:srgbClr val="569CD6"/>
                </a:solidFill>
                <a:latin typeface="Menlo" panose="020B0609030804020204" pitchFamily="49" charset="0"/>
              </a:rPr>
              <a:t>version</a:t>
            </a:r>
            <a:r>
              <a:rPr lang="en" altLang="zh-CN" sz="800">
                <a:solidFill>
                  <a:srgbClr val="808080"/>
                </a:solidFill>
                <a:latin typeface="Menlo" panose="020B0609030804020204" pitchFamily="49" charset="0"/>
              </a:rPr>
              <a:t>&gt;</a:t>
            </a:r>
            <a:r>
              <a:rPr lang="en" altLang="zh-CN" sz="800">
                <a:solidFill>
                  <a:srgbClr val="D4D4D4"/>
                </a:solidFill>
                <a:latin typeface="Menlo" panose="020B0609030804020204" pitchFamily="49" charset="0"/>
              </a:rPr>
              <a:t>2.8.0</a:t>
            </a:r>
            <a:r>
              <a:rPr lang="en" altLang="zh-CN" sz="800">
                <a:solidFill>
                  <a:srgbClr val="808080"/>
                </a:solidFill>
                <a:latin typeface="Menlo" panose="020B0609030804020204" pitchFamily="49" charset="0"/>
              </a:rPr>
              <a:t>&lt;/</a:t>
            </a:r>
            <a:r>
              <a:rPr lang="en" altLang="zh-CN" sz="800">
                <a:solidFill>
                  <a:srgbClr val="569CD6"/>
                </a:solidFill>
                <a:latin typeface="Menlo" panose="020B0609030804020204" pitchFamily="49" charset="0"/>
              </a:rPr>
              <a:t>version</a:t>
            </a:r>
            <a:r>
              <a:rPr lang="en" altLang="zh-CN" sz="800">
                <a:solidFill>
                  <a:srgbClr val="808080"/>
                </a:solidFill>
                <a:latin typeface="Menlo" panose="020B0609030804020204" pitchFamily="49" charset="0"/>
              </a:rPr>
              <a:t>&gt;</a:t>
            </a:r>
            <a:endParaRPr lang="en" altLang="zh-CN" sz="800">
              <a:solidFill>
                <a:srgbClr val="D4D4D4"/>
              </a:solidFill>
              <a:latin typeface="Menlo" panose="020B0609030804020204" pitchFamily="49" charset="0"/>
            </a:endParaRPr>
          </a:p>
          <a:p>
            <a:r>
              <a:rPr lang="en" altLang="zh-CN" sz="800">
                <a:solidFill>
                  <a:srgbClr val="D4D4D4"/>
                </a:solidFill>
                <a:latin typeface="Menlo" panose="020B0609030804020204" pitchFamily="49" charset="0"/>
              </a:rPr>
              <a:t>        </a:t>
            </a:r>
            <a:r>
              <a:rPr lang="en" altLang="zh-CN" sz="800">
                <a:solidFill>
                  <a:srgbClr val="808080"/>
                </a:solidFill>
                <a:latin typeface="Menlo" panose="020B0609030804020204" pitchFamily="49" charset="0"/>
              </a:rPr>
              <a:t>&lt;/</a:t>
            </a:r>
            <a:r>
              <a:rPr lang="en" altLang="zh-CN" sz="800">
                <a:solidFill>
                  <a:srgbClr val="569CD6"/>
                </a:solidFill>
                <a:latin typeface="Menlo" panose="020B0609030804020204" pitchFamily="49" charset="0"/>
              </a:rPr>
              <a:t>dependency</a:t>
            </a:r>
            <a:r>
              <a:rPr lang="en" altLang="zh-CN" sz="800">
                <a:solidFill>
                  <a:srgbClr val="808080"/>
                </a:solidFill>
                <a:latin typeface="Menlo" panose="020B0609030804020204" pitchFamily="49" charset="0"/>
              </a:rPr>
              <a:t>&gt;</a:t>
            </a:r>
            <a:endParaRPr lang="en" altLang="zh-CN" sz="800">
              <a:solidFill>
                <a:srgbClr val="D4D4D4"/>
              </a:solidFill>
              <a:latin typeface="Menlo" panose="020B0609030804020204" pitchFamily="49" charset="0"/>
            </a:endParaRPr>
          </a:p>
        </p:txBody>
      </p:sp>
      <p:sp>
        <p:nvSpPr>
          <p:cNvPr id="4" name="矩形 3">
            <a:extLst>
              <a:ext uri="{FF2B5EF4-FFF2-40B4-BE49-F238E27FC236}">
                <a16:creationId xmlns:a16="http://schemas.microsoft.com/office/drawing/2014/main" id="{C93A9918-8419-E54C-9C95-FD4F5F150475}"/>
              </a:ext>
            </a:extLst>
          </p:cNvPr>
          <p:cNvSpPr/>
          <p:nvPr/>
        </p:nvSpPr>
        <p:spPr>
          <a:xfrm>
            <a:off x="4391980" y="580060"/>
            <a:ext cx="4572000" cy="400110"/>
          </a:xfrm>
          <a:prstGeom prst="rect">
            <a:avLst/>
          </a:prstGeom>
        </p:spPr>
        <p:txBody>
          <a:bodyPr>
            <a:spAutoFit/>
          </a:bodyPr>
          <a:lstStyle/>
          <a:p>
            <a:r>
              <a:rPr lang="zh-CN" altLang="en-US" sz="1000" b="1">
                <a:latin typeface="Microsoft YaHei" panose="020B0503020204020204" pitchFamily="34" charset="-122"/>
                <a:ea typeface="Microsoft YaHei" panose="020B0503020204020204" pitchFamily="34" charset="-122"/>
              </a:rPr>
              <a:t>2. 启动swagger ui注解</a:t>
            </a:r>
          </a:p>
          <a:p>
            <a:endParaRPr lang="zh-CN" altLang="en-US" sz="1000" b="1">
              <a:latin typeface="Microsoft YaHei" panose="020B0503020204020204" pitchFamily="34" charset="-122"/>
              <a:ea typeface="Microsoft YaHei" panose="020B0503020204020204" pitchFamily="34" charset="-122"/>
            </a:endParaRPr>
          </a:p>
        </p:txBody>
      </p:sp>
      <p:sp>
        <p:nvSpPr>
          <p:cNvPr id="5" name="矩形 4">
            <a:extLst>
              <a:ext uri="{FF2B5EF4-FFF2-40B4-BE49-F238E27FC236}">
                <a16:creationId xmlns:a16="http://schemas.microsoft.com/office/drawing/2014/main" id="{38E24531-72AB-0D42-9BC2-609BA3123815}"/>
              </a:ext>
            </a:extLst>
          </p:cNvPr>
          <p:cNvSpPr/>
          <p:nvPr/>
        </p:nvSpPr>
        <p:spPr>
          <a:xfrm>
            <a:off x="4423734" y="802063"/>
            <a:ext cx="4572000" cy="3416320"/>
          </a:xfrm>
          <a:prstGeom prst="rect">
            <a:avLst/>
          </a:prstGeom>
        </p:spPr>
        <p:txBody>
          <a:bodyPr>
            <a:spAutoFit/>
          </a:bodyPr>
          <a:lstStyle/>
          <a:p>
            <a:r>
              <a:rPr lang="en" altLang="zh-CN" sz="800" b="0">
                <a:solidFill>
                  <a:srgbClr val="4EC9B0"/>
                </a:solidFill>
                <a:effectLst/>
                <a:latin typeface="Menlo" panose="020B0609030804020204" pitchFamily="49" charset="0"/>
              </a:rPr>
              <a:t>@Configuration</a:t>
            </a:r>
            <a:endParaRPr lang="en" altLang="zh-CN" sz="800" b="0">
              <a:solidFill>
                <a:srgbClr val="D4D4D4"/>
              </a:solidFill>
              <a:effectLst/>
              <a:latin typeface="Menlo" panose="020B0609030804020204" pitchFamily="49" charset="0"/>
            </a:endParaRPr>
          </a:p>
          <a:p>
            <a:r>
              <a:rPr lang="en" altLang="zh-CN" sz="800" b="0">
                <a:solidFill>
                  <a:srgbClr val="4EC9B0"/>
                </a:solidFill>
                <a:effectLst/>
                <a:latin typeface="Menlo" panose="020B0609030804020204" pitchFamily="49" charset="0"/>
              </a:rPr>
              <a:t>@EnableSwagger2</a:t>
            </a:r>
            <a:endParaRPr lang="en" altLang="zh-CN" sz="800" b="0">
              <a:solidFill>
                <a:srgbClr val="D4D4D4"/>
              </a:solidFill>
              <a:effectLst/>
              <a:latin typeface="Menlo" panose="020B0609030804020204" pitchFamily="49" charset="0"/>
            </a:endParaRPr>
          </a:p>
          <a:p>
            <a:r>
              <a:rPr lang="en" altLang="zh-CN" sz="800" b="0">
                <a:solidFill>
                  <a:srgbClr val="569CD6"/>
                </a:solidFill>
                <a:effectLst/>
                <a:latin typeface="Menlo" panose="020B0609030804020204" pitchFamily="49" charset="0"/>
              </a:rPr>
              <a:t>public</a:t>
            </a:r>
            <a:r>
              <a:rPr lang="en" altLang="zh-CN" sz="800" b="0">
                <a:solidFill>
                  <a:srgbClr val="D4D4D4"/>
                </a:solidFill>
                <a:effectLst/>
                <a:latin typeface="Menlo" panose="020B0609030804020204" pitchFamily="49" charset="0"/>
              </a:rPr>
              <a:t> </a:t>
            </a:r>
            <a:r>
              <a:rPr lang="en" altLang="zh-CN" sz="800" b="0">
                <a:solidFill>
                  <a:srgbClr val="569CD6"/>
                </a:solidFill>
                <a:effectLst/>
                <a:latin typeface="Menlo" panose="020B0609030804020204" pitchFamily="49" charset="0"/>
              </a:rPr>
              <a:t>class</a:t>
            </a:r>
            <a:r>
              <a:rPr lang="en" altLang="zh-CN" sz="800" b="0">
                <a:solidFill>
                  <a:srgbClr val="D4D4D4"/>
                </a:solidFill>
                <a:effectLst/>
                <a:latin typeface="Menlo" panose="020B0609030804020204" pitchFamily="49" charset="0"/>
              </a:rPr>
              <a:t> </a:t>
            </a:r>
            <a:r>
              <a:rPr lang="en" altLang="zh-CN" sz="800" b="0">
                <a:solidFill>
                  <a:srgbClr val="4EC9B0"/>
                </a:solidFill>
                <a:effectLst/>
                <a:latin typeface="Menlo" panose="020B0609030804020204" pitchFamily="49" charset="0"/>
              </a:rPr>
              <a:t>Swagger2Config</a:t>
            </a:r>
            <a:r>
              <a:rPr lang="en" altLang="zh-CN" sz="800" b="0">
                <a:solidFill>
                  <a:srgbClr val="D4D4D4"/>
                </a:solidFill>
                <a:effectLst/>
                <a:latin typeface="Menlo" panose="020B0609030804020204" pitchFamily="49" charset="0"/>
              </a:rPr>
              <a:t> {</a:t>
            </a:r>
          </a:p>
          <a:p>
            <a:br>
              <a:rPr lang="en" altLang="zh-CN" sz="800" b="0">
                <a:solidFill>
                  <a:srgbClr val="D4D4D4"/>
                </a:solidFill>
                <a:effectLst/>
                <a:latin typeface="Menlo" panose="020B0609030804020204" pitchFamily="49" charset="0"/>
              </a:rPr>
            </a:br>
            <a:r>
              <a:rPr lang="en" altLang="zh-CN" sz="800" b="0">
                <a:solidFill>
                  <a:srgbClr val="4EC9B0"/>
                </a:solidFill>
                <a:effectLst/>
                <a:latin typeface="Menlo" panose="020B0609030804020204" pitchFamily="49" charset="0"/>
              </a:rPr>
              <a:t>@Bean</a:t>
            </a:r>
            <a:endParaRPr lang="en" altLang="zh-CN" sz="800" b="0">
              <a:solidFill>
                <a:srgbClr val="D4D4D4"/>
              </a:solidFill>
              <a:effectLst/>
              <a:latin typeface="Menlo" panose="020B0609030804020204" pitchFamily="49" charset="0"/>
            </a:endParaRPr>
          </a:p>
          <a:p>
            <a:r>
              <a:rPr lang="en" altLang="zh-CN" sz="800" b="0">
                <a:solidFill>
                  <a:srgbClr val="569CD6"/>
                </a:solidFill>
                <a:effectLst/>
                <a:latin typeface="Menlo" panose="020B0609030804020204" pitchFamily="49" charset="0"/>
              </a:rPr>
              <a:t>public</a:t>
            </a:r>
            <a:r>
              <a:rPr lang="en" altLang="zh-CN" sz="800" b="0">
                <a:solidFill>
                  <a:srgbClr val="D4D4D4"/>
                </a:solidFill>
                <a:effectLst/>
                <a:latin typeface="Menlo" panose="020B0609030804020204" pitchFamily="49" charset="0"/>
              </a:rPr>
              <a:t> </a:t>
            </a:r>
            <a:r>
              <a:rPr lang="en" altLang="zh-CN" sz="800" b="0">
                <a:solidFill>
                  <a:srgbClr val="4EC9B0"/>
                </a:solidFill>
                <a:effectLst/>
                <a:latin typeface="Menlo" panose="020B0609030804020204" pitchFamily="49" charset="0"/>
              </a:rPr>
              <a:t>Docket</a:t>
            </a:r>
            <a:r>
              <a:rPr lang="en" altLang="zh-CN" sz="800" b="0">
                <a:solidFill>
                  <a:srgbClr val="D4D4D4"/>
                </a:solidFill>
                <a:effectLst/>
                <a:latin typeface="Menlo" panose="020B0609030804020204" pitchFamily="49" charset="0"/>
              </a:rPr>
              <a:t> </a:t>
            </a:r>
            <a:r>
              <a:rPr lang="en" altLang="zh-CN" sz="800" b="0">
                <a:solidFill>
                  <a:srgbClr val="DCDCAA"/>
                </a:solidFill>
                <a:effectLst/>
                <a:latin typeface="Menlo" panose="020B0609030804020204" pitchFamily="49" charset="0"/>
              </a:rPr>
              <a:t>api</a:t>
            </a:r>
            <a:r>
              <a:rPr lang="en" altLang="zh-CN" sz="800" b="0">
                <a:solidFill>
                  <a:srgbClr val="D4D4D4"/>
                </a:solidFill>
                <a:effectLst/>
                <a:latin typeface="Menlo" panose="020B0609030804020204" pitchFamily="49" charset="0"/>
              </a:rPr>
              <a:t>() {</a:t>
            </a:r>
          </a:p>
          <a:p>
            <a:r>
              <a:rPr lang="en" altLang="zh-CN" sz="800" b="0">
                <a:solidFill>
                  <a:srgbClr val="C586C0"/>
                </a:solidFill>
                <a:effectLst/>
                <a:latin typeface="Menlo" panose="020B0609030804020204" pitchFamily="49" charset="0"/>
              </a:rPr>
              <a:t>  return</a:t>
            </a:r>
            <a:r>
              <a:rPr lang="en" altLang="zh-CN" sz="800" b="0">
                <a:solidFill>
                  <a:srgbClr val="D4D4D4"/>
                </a:solidFill>
                <a:effectLst/>
                <a:latin typeface="Menlo" panose="020B0609030804020204" pitchFamily="49" charset="0"/>
              </a:rPr>
              <a:t> </a:t>
            </a:r>
            <a:r>
              <a:rPr lang="en" altLang="zh-CN" sz="800" b="0">
                <a:solidFill>
                  <a:srgbClr val="C586C0"/>
                </a:solidFill>
                <a:effectLst/>
                <a:latin typeface="Menlo" panose="020B0609030804020204" pitchFamily="49" charset="0"/>
              </a:rPr>
              <a:t>new</a:t>
            </a:r>
            <a:r>
              <a:rPr lang="en" altLang="zh-CN" sz="800" b="0">
                <a:solidFill>
                  <a:srgbClr val="D4D4D4"/>
                </a:solidFill>
                <a:effectLst/>
                <a:latin typeface="Menlo" panose="020B0609030804020204" pitchFamily="49" charset="0"/>
              </a:rPr>
              <a:t> </a:t>
            </a:r>
            <a:r>
              <a:rPr lang="en" altLang="zh-CN" sz="800" b="0">
                <a:solidFill>
                  <a:srgbClr val="DCDCAA"/>
                </a:solidFill>
                <a:effectLst/>
                <a:latin typeface="Menlo" panose="020B0609030804020204" pitchFamily="49" charset="0"/>
              </a:rPr>
              <a:t>Docket</a:t>
            </a:r>
            <a:r>
              <a:rPr lang="en" altLang="zh-CN" sz="800" b="0">
                <a:solidFill>
                  <a:srgbClr val="D4D4D4"/>
                </a:solidFill>
                <a:effectLst/>
                <a:latin typeface="Menlo" panose="020B0609030804020204" pitchFamily="49" charset="0"/>
              </a:rPr>
              <a:t>(</a:t>
            </a:r>
            <a:r>
              <a:rPr lang="en" altLang="zh-CN" sz="800" b="0">
                <a:solidFill>
                  <a:srgbClr val="9CDCFE"/>
                </a:solidFill>
                <a:effectLst/>
                <a:latin typeface="Menlo" panose="020B0609030804020204" pitchFamily="49" charset="0"/>
              </a:rPr>
              <a:t>DocumentationType</a:t>
            </a:r>
            <a:r>
              <a:rPr lang="en" altLang="zh-CN" sz="800" b="0">
                <a:solidFill>
                  <a:srgbClr val="D4D4D4"/>
                </a:solidFill>
                <a:effectLst/>
                <a:latin typeface="Menlo" panose="020B0609030804020204" pitchFamily="49" charset="0"/>
              </a:rPr>
              <a:t>.</a:t>
            </a:r>
            <a:r>
              <a:rPr lang="en" altLang="zh-CN" sz="800" b="0">
                <a:solidFill>
                  <a:srgbClr val="9CDCFE"/>
                </a:solidFill>
                <a:effectLst/>
                <a:latin typeface="Menlo" panose="020B0609030804020204" pitchFamily="49" charset="0"/>
              </a:rPr>
              <a:t>SWAGGER_2</a:t>
            </a:r>
            <a:r>
              <a:rPr lang="en" altLang="zh-CN" sz="800" b="0">
                <a:solidFill>
                  <a:srgbClr val="D4D4D4"/>
                </a:solidFill>
                <a:effectLst/>
                <a:latin typeface="Menlo" panose="020B0609030804020204" pitchFamily="49" charset="0"/>
              </a:rPr>
              <a:t>)</a:t>
            </a:r>
          </a:p>
          <a:p>
            <a:pPr lvl="1"/>
            <a:r>
              <a:rPr lang="en" altLang="zh-CN" sz="800" b="0">
                <a:solidFill>
                  <a:srgbClr val="D4D4D4"/>
                </a:solidFill>
                <a:effectLst/>
                <a:latin typeface="Menlo" panose="020B0609030804020204" pitchFamily="49" charset="0"/>
              </a:rPr>
              <a:t>.</a:t>
            </a:r>
            <a:r>
              <a:rPr lang="en" altLang="zh-CN" sz="800" b="0">
                <a:solidFill>
                  <a:srgbClr val="DCDCAA"/>
                </a:solidFill>
                <a:effectLst/>
                <a:latin typeface="Menlo" panose="020B0609030804020204" pitchFamily="49" charset="0"/>
              </a:rPr>
              <a:t>apiInfo</a:t>
            </a:r>
            <a:r>
              <a:rPr lang="en" altLang="zh-CN" sz="800" b="0">
                <a:solidFill>
                  <a:srgbClr val="D4D4D4"/>
                </a:solidFill>
                <a:effectLst/>
                <a:latin typeface="Menlo" panose="020B0609030804020204" pitchFamily="49" charset="0"/>
              </a:rPr>
              <a:t>(</a:t>
            </a:r>
            <a:r>
              <a:rPr lang="en" altLang="zh-CN" sz="800" b="0">
                <a:solidFill>
                  <a:srgbClr val="DCDCAA"/>
                </a:solidFill>
                <a:effectLst/>
                <a:latin typeface="Menlo" panose="020B0609030804020204" pitchFamily="49" charset="0"/>
              </a:rPr>
              <a:t>apiInfo</a:t>
            </a:r>
            <a:r>
              <a:rPr lang="en" altLang="zh-CN" sz="800" b="0">
                <a:solidFill>
                  <a:srgbClr val="D4D4D4"/>
                </a:solidFill>
                <a:effectLst/>
                <a:latin typeface="Menlo" panose="020B0609030804020204" pitchFamily="49" charset="0"/>
              </a:rPr>
              <a:t>())</a:t>
            </a:r>
          </a:p>
          <a:p>
            <a:pPr lvl="1"/>
            <a:r>
              <a:rPr lang="en" altLang="zh-CN" sz="800" b="0">
                <a:solidFill>
                  <a:srgbClr val="D4D4D4"/>
                </a:solidFill>
                <a:effectLst/>
                <a:latin typeface="Menlo" panose="020B0609030804020204" pitchFamily="49" charset="0"/>
              </a:rPr>
              <a:t>.</a:t>
            </a:r>
            <a:r>
              <a:rPr lang="en" altLang="zh-CN" sz="800" b="0">
                <a:solidFill>
                  <a:srgbClr val="DCDCAA"/>
                </a:solidFill>
                <a:effectLst/>
                <a:latin typeface="Menlo" panose="020B0609030804020204" pitchFamily="49" charset="0"/>
              </a:rPr>
              <a:t>select</a:t>
            </a:r>
            <a:r>
              <a:rPr lang="en" altLang="zh-CN" sz="800" b="0">
                <a:solidFill>
                  <a:srgbClr val="D4D4D4"/>
                </a:solidFill>
                <a:effectLst/>
                <a:latin typeface="Menlo" panose="020B0609030804020204" pitchFamily="49" charset="0"/>
              </a:rPr>
              <a:t>()</a:t>
            </a:r>
          </a:p>
          <a:p>
            <a:pPr lvl="1"/>
            <a:r>
              <a:rPr lang="en" altLang="zh-CN" sz="800" b="0">
                <a:solidFill>
                  <a:srgbClr val="6A9955"/>
                </a:solidFill>
                <a:effectLst/>
                <a:latin typeface="Menlo" panose="020B0609030804020204" pitchFamily="49" charset="0"/>
              </a:rPr>
              <a:t>// </a:t>
            </a:r>
            <a:r>
              <a:rPr lang="zh-CN" altLang="en-US" sz="800" b="0">
                <a:solidFill>
                  <a:srgbClr val="6A9955"/>
                </a:solidFill>
                <a:effectLst/>
                <a:latin typeface="Menlo" panose="020B0609030804020204" pitchFamily="49" charset="0"/>
              </a:rPr>
              <a:t>自行修改为自己的包路径</a:t>
            </a:r>
            <a:endParaRPr lang="zh-CN" altLang="en-US" sz="800" b="0">
              <a:solidFill>
                <a:srgbClr val="D4D4D4"/>
              </a:solidFill>
              <a:effectLst/>
              <a:latin typeface="Menlo" panose="020B0609030804020204" pitchFamily="49" charset="0"/>
            </a:endParaRPr>
          </a:p>
          <a:p>
            <a:pPr lvl="1"/>
            <a:r>
              <a:rPr lang="en-US" altLang="zh-CN" sz="800" b="0">
                <a:solidFill>
                  <a:srgbClr val="D4D4D4"/>
                </a:solidFill>
                <a:effectLst/>
                <a:latin typeface="Menlo" panose="020B0609030804020204" pitchFamily="49" charset="0"/>
              </a:rPr>
              <a:t>.</a:t>
            </a:r>
            <a:r>
              <a:rPr lang="en" altLang="zh-CN" sz="800" b="0">
                <a:solidFill>
                  <a:srgbClr val="DCDCAA"/>
                </a:solidFill>
                <a:effectLst/>
                <a:latin typeface="Menlo" panose="020B0609030804020204" pitchFamily="49" charset="0"/>
              </a:rPr>
              <a:t>apis</a:t>
            </a:r>
            <a:r>
              <a:rPr lang="en" altLang="zh-CN" sz="800" b="0">
                <a:solidFill>
                  <a:srgbClr val="D4D4D4"/>
                </a:solidFill>
                <a:effectLst/>
                <a:latin typeface="Menlo" panose="020B0609030804020204" pitchFamily="49" charset="0"/>
              </a:rPr>
              <a:t>(</a:t>
            </a:r>
            <a:r>
              <a:rPr lang="en" altLang="zh-CN" sz="800" b="0">
                <a:solidFill>
                  <a:srgbClr val="9CDCFE"/>
                </a:solidFill>
                <a:effectLst/>
                <a:latin typeface="Menlo" panose="020B0609030804020204" pitchFamily="49" charset="0"/>
              </a:rPr>
              <a:t>RequestHandlerSelectors</a:t>
            </a:r>
            <a:r>
              <a:rPr lang="en" altLang="zh-CN" sz="800" b="0">
                <a:solidFill>
                  <a:srgbClr val="D4D4D4"/>
                </a:solidFill>
                <a:effectLst/>
                <a:latin typeface="Menlo" panose="020B0609030804020204" pitchFamily="49" charset="0"/>
              </a:rPr>
              <a:t>.</a:t>
            </a:r>
            <a:r>
              <a:rPr lang="en" altLang="zh-CN" sz="800" b="0">
                <a:solidFill>
                  <a:srgbClr val="DCDCAA"/>
                </a:solidFill>
                <a:effectLst/>
                <a:latin typeface="Menlo" panose="020B0609030804020204" pitchFamily="49" charset="0"/>
              </a:rPr>
              <a:t>basePackage</a:t>
            </a:r>
            <a:r>
              <a:rPr lang="en" altLang="zh-CN" sz="800" b="0">
                <a:solidFill>
                  <a:srgbClr val="D4D4D4"/>
                </a:solidFill>
                <a:effectLst/>
                <a:latin typeface="Menlo" panose="020B0609030804020204" pitchFamily="49" charset="0"/>
              </a:rPr>
              <a:t>(</a:t>
            </a:r>
            <a:r>
              <a:rPr lang="en" altLang="zh-CN" sz="800" b="0">
                <a:solidFill>
                  <a:srgbClr val="CE9178"/>
                </a:solidFill>
                <a:effectLst/>
                <a:latin typeface="Menlo" panose="020B0609030804020204" pitchFamily="49" charset="0"/>
              </a:rPr>
              <a:t>"com.newtouch.train"</a:t>
            </a:r>
            <a:r>
              <a:rPr lang="en" altLang="zh-CN" sz="800" b="0">
                <a:solidFill>
                  <a:srgbClr val="D4D4D4"/>
                </a:solidFill>
                <a:effectLst/>
                <a:latin typeface="Menlo" panose="020B0609030804020204" pitchFamily="49" charset="0"/>
              </a:rPr>
              <a:t>))</a:t>
            </a:r>
          </a:p>
          <a:p>
            <a:pPr lvl="1"/>
            <a:r>
              <a:rPr lang="en" altLang="zh-CN" sz="800" b="0">
                <a:solidFill>
                  <a:srgbClr val="D4D4D4"/>
                </a:solidFill>
                <a:effectLst/>
                <a:latin typeface="Menlo" panose="020B0609030804020204" pitchFamily="49" charset="0"/>
              </a:rPr>
              <a:t>.</a:t>
            </a:r>
            <a:r>
              <a:rPr lang="en" altLang="zh-CN" sz="800" b="0">
                <a:solidFill>
                  <a:srgbClr val="DCDCAA"/>
                </a:solidFill>
                <a:effectLst/>
                <a:latin typeface="Menlo" panose="020B0609030804020204" pitchFamily="49" charset="0"/>
              </a:rPr>
              <a:t>paths</a:t>
            </a:r>
            <a:r>
              <a:rPr lang="en" altLang="zh-CN" sz="800" b="0">
                <a:solidFill>
                  <a:srgbClr val="D4D4D4"/>
                </a:solidFill>
                <a:effectLst/>
                <a:latin typeface="Menlo" panose="020B0609030804020204" pitchFamily="49" charset="0"/>
              </a:rPr>
              <a:t>(</a:t>
            </a:r>
            <a:r>
              <a:rPr lang="en" altLang="zh-CN" sz="800" b="0">
                <a:solidFill>
                  <a:srgbClr val="9CDCFE"/>
                </a:solidFill>
                <a:effectLst/>
                <a:latin typeface="Menlo" panose="020B0609030804020204" pitchFamily="49" charset="0"/>
              </a:rPr>
              <a:t>PathSelectors</a:t>
            </a:r>
            <a:r>
              <a:rPr lang="en" altLang="zh-CN" sz="800" b="0">
                <a:solidFill>
                  <a:srgbClr val="D4D4D4"/>
                </a:solidFill>
                <a:effectLst/>
                <a:latin typeface="Menlo" panose="020B0609030804020204" pitchFamily="49" charset="0"/>
              </a:rPr>
              <a:t>.</a:t>
            </a:r>
            <a:r>
              <a:rPr lang="en" altLang="zh-CN" sz="800" b="0">
                <a:solidFill>
                  <a:srgbClr val="DCDCAA"/>
                </a:solidFill>
                <a:effectLst/>
                <a:latin typeface="Menlo" panose="020B0609030804020204" pitchFamily="49" charset="0"/>
              </a:rPr>
              <a:t>any</a:t>
            </a:r>
            <a:r>
              <a:rPr lang="en" altLang="zh-CN" sz="800" b="0">
                <a:solidFill>
                  <a:srgbClr val="D4D4D4"/>
                </a:solidFill>
                <a:effectLst/>
                <a:latin typeface="Menlo" panose="020B0609030804020204" pitchFamily="49" charset="0"/>
              </a:rPr>
              <a:t>())</a:t>
            </a:r>
          </a:p>
          <a:p>
            <a:pPr lvl="1"/>
            <a:r>
              <a:rPr lang="en" altLang="zh-CN" sz="800" b="0">
                <a:solidFill>
                  <a:srgbClr val="D4D4D4"/>
                </a:solidFill>
                <a:effectLst/>
                <a:latin typeface="Menlo" panose="020B0609030804020204" pitchFamily="49" charset="0"/>
              </a:rPr>
              <a:t>.</a:t>
            </a:r>
            <a:r>
              <a:rPr lang="en" altLang="zh-CN" sz="800" b="0">
                <a:solidFill>
                  <a:srgbClr val="DCDCAA"/>
                </a:solidFill>
                <a:effectLst/>
                <a:latin typeface="Menlo" panose="020B0609030804020204" pitchFamily="49" charset="0"/>
              </a:rPr>
              <a:t>build</a:t>
            </a:r>
            <a:r>
              <a:rPr lang="en" altLang="zh-CN" sz="800" b="0">
                <a:solidFill>
                  <a:srgbClr val="D4D4D4"/>
                </a:solidFill>
                <a:effectLst/>
                <a:latin typeface="Menlo" panose="020B0609030804020204" pitchFamily="49" charset="0"/>
              </a:rPr>
              <a:t>();</a:t>
            </a:r>
          </a:p>
          <a:p>
            <a:r>
              <a:rPr lang="en" altLang="zh-CN" sz="800" b="0">
                <a:solidFill>
                  <a:srgbClr val="D4D4D4"/>
                </a:solidFill>
                <a:effectLst/>
                <a:latin typeface="Menlo" panose="020B0609030804020204" pitchFamily="49" charset="0"/>
              </a:rPr>
              <a:t>}</a:t>
            </a:r>
          </a:p>
          <a:p>
            <a:br>
              <a:rPr lang="en" altLang="zh-CN" sz="800" b="0">
                <a:solidFill>
                  <a:srgbClr val="D4D4D4"/>
                </a:solidFill>
                <a:effectLst/>
                <a:latin typeface="Menlo" panose="020B0609030804020204" pitchFamily="49" charset="0"/>
              </a:rPr>
            </a:br>
            <a:r>
              <a:rPr lang="en" altLang="zh-CN" sz="800" b="0">
                <a:solidFill>
                  <a:srgbClr val="569CD6"/>
                </a:solidFill>
                <a:effectLst/>
                <a:latin typeface="Menlo" panose="020B0609030804020204" pitchFamily="49" charset="0"/>
              </a:rPr>
              <a:t>private</a:t>
            </a:r>
            <a:r>
              <a:rPr lang="en" altLang="zh-CN" sz="800" b="0">
                <a:solidFill>
                  <a:srgbClr val="D4D4D4"/>
                </a:solidFill>
                <a:effectLst/>
                <a:latin typeface="Menlo" panose="020B0609030804020204" pitchFamily="49" charset="0"/>
              </a:rPr>
              <a:t> </a:t>
            </a:r>
            <a:r>
              <a:rPr lang="en" altLang="zh-CN" sz="800" b="0">
                <a:solidFill>
                  <a:srgbClr val="4EC9B0"/>
                </a:solidFill>
                <a:effectLst/>
                <a:latin typeface="Menlo" panose="020B0609030804020204" pitchFamily="49" charset="0"/>
              </a:rPr>
              <a:t>ApiInfo</a:t>
            </a:r>
            <a:r>
              <a:rPr lang="en" altLang="zh-CN" sz="800" b="0">
                <a:solidFill>
                  <a:srgbClr val="D4D4D4"/>
                </a:solidFill>
                <a:effectLst/>
                <a:latin typeface="Menlo" panose="020B0609030804020204" pitchFamily="49" charset="0"/>
              </a:rPr>
              <a:t> </a:t>
            </a:r>
            <a:r>
              <a:rPr lang="en" altLang="zh-CN" sz="800" b="0">
                <a:solidFill>
                  <a:srgbClr val="DCDCAA"/>
                </a:solidFill>
                <a:effectLst/>
                <a:latin typeface="Menlo" panose="020B0609030804020204" pitchFamily="49" charset="0"/>
              </a:rPr>
              <a:t>apiInfo</a:t>
            </a:r>
            <a:r>
              <a:rPr lang="en" altLang="zh-CN" sz="800" b="0">
                <a:solidFill>
                  <a:srgbClr val="D4D4D4"/>
                </a:solidFill>
                <a:effectLst/>
                <a:latin typeface="Menlo" panose="020B0609030804020204" pitchFamily="49" charset="0"/>
              </a:rPr>
              <a:t>() {</a:t>
            </a:r>
          </a:p>
          <a:p>
            <a:r>
              <a:rPr lang="en" altLang="zh-CN" sz="800" b="0">
                <a:solidFill>
                  <a:srgbClr val="C586C0"/>
                </a:solidFill>
                <a:effectLst/>
                <a:latin typeface="Menlo" panose="020B0609030804020204" pitchFamily="49" charset="0"/>
              </a:rPr>
              <a:t>  return</a:t>
            </a:r>
            <a:r>
              <a:rPr lang="en" altLang="zh-CN" sz="800" b="0">
                <a:solidFill>
                  <a:srgbClr val="D4D4D4"/>
                </a:solidFill>
                <a:effectLst/>
                <a:latin typeface="Menlo" panose="020B0609030804020204" pitchFamily="49" charset="0"/>
              </a:rPr>
              <a:t> </a:t>
            </a:r>
            <a:r>
              <a:rPr lang="en" altLang="zh-CN" sz="800" b="0">
                <a:solidFill>
                  <a:srgbClr val="C586C0"/>
                </a:solidFill>
                <a:effectLst/>
                <a:latin typeface="Menlo" panose="020B0609030804020204" pitchFamily="49" charset="0"/>
              </a:rPr>
              <a:t>new</a:t>
            </a:r>
            <a:r>
              <a:rPr lang="en" altLang="zh-CN" sz="800" b="0">
                <a:solidFill>
                  <a:srgbClr val="D4D4D4"/>
                </a:solidFill>
                <a:effectLst/>
                <a:latin typeface="Menlo" panose="020B0609030804020204" pitchFamily="49" charset="0"/>
              </a:rPr>
              <a:t> </a:t>
            </a:r>
            <a:r>
              <a:rPr lang="en" altLang="zh-CN" sz="800" b="0">
                <a:solidFill>
                  <a:srgbClr val="DCDCAA"/>
                </a:solidFill>
                <a:effectLst/>
                <a:latin typeface="Menlo" panose="020B0609030804020204" pitchFamily="49" charset="0"/>
              </a:rPr>
              <a:t>ApiInfoBuilder</a:t>
            </a:r>
            <a:r>
              <a:rPr lang="en" altLang="zh-CN" sz="800" b="0">
                <a:solidFill>
                  <a:srgbClr val="D4D4D4"/>
                </a:solidFill>
                <a:effectLst/>
                <a:latin typeface="Menlo" panose="020B0609030804020204" pitchFamily="49" charset="0"/>
              </a:rPr>
              <a:t>()</a:t>
            </a:r>
          </a:p>
          <a:p>
            <a:pPr lvl="1"/>
            <a:r>
              <a:rPr lang="en" altLang="zh-CN" sz="800" b="0">
                <a:solidFill>
                  <a:srgbClr val="D4D4D4"/>
                </a:solidFill>
                <a:effectLst/>
                <a:latin typeface="Menlo" panose="020B0609030804020204" pitchFamily="49" charset="0"/>
              </a:rPr>
              <a:t>.</a:t>
            </a:r>
            <a:r>
              <a:rPr lang="en" altLang="zh-CN" sz="800" b="0">
                <a:solidFill>
                  <a:srgbClr val="DCDCAA"/>
                </a:solidFill>
                <a:effectLst/>
                <a:latin typeface="Menlo" panose="020B0609030804020204" pitchFamily="49" charset="0"/>
              </a:rPr>
              <a:t>title</a:t>
            </a:r>
            <a:r>
              <a:rPr lang="en" altLang="zh-CN" sz="800" b="0">
                <a:solidFill>
                  <a:srgbClr val="D4D4D4"/>
                </a:solidFill>
                <a:effectLst/>
                <a:latin typeface="Menlo" panose="020B0609030804020204" pitchFamily="49" charset="0"/>
              </a:rPr>
              <a:t>(</a:t>
            </a:r>
            <a:r>
              <a:rPr lang="en" altLang="zh-CN" sz="800" b="0">
                <a:solidFill>
                  <a:srgbClr val="CE9178"/>
                </a:solidFill>
                <a:effectLst/>
                <a:latin typeface="Menlo" panose="020B0609030804020204" pitchFamily="49" charset="0"/>
              </a:rPr>
              <a:t>"</a:t>
            </a:r>
            <a:r>
              <a:rPr lang="zh-CN" altLang="en-US" sz="800" b="0">
                <a:solidFill>
                  <a:srgbClr val="CE9178"/>
                </a:solidFill>
                <a:effectLst/>
                <a:latin typeface="Menlo" panose="020B0609030804020204" pitchFamily="49" charset="0"/>
              </a:rPr>
              <a:t>新致微服务培训示例</a:t>
            </a:r>
            <a:r>
              <a:rPr lang="en-US" altLang="zh-CN" sz="800" b="0">
                <a:solidFill>
                  <a:srgbClr val="CE9178"/>
                </a:solidFill>
                <a:effectLst/>
                <a:latin typeface="Menlo" panose="020B0609030804020204" pitchFamily="49" charset="0"/>
              </a:rPr>
              <a:t>"</a:t>
            </a:r>
            <a:r>
              <a:rPr lang="en-US" altLang="zh-CN" sz="800" b="0">
                <a:solidFill>
                  <a:srgbClr val="D4D4D4"/>
                </a:solidFill>
                <a:effectLst/>
                <a:latin typeface="Menlo" panose="020B0609030804020204" pitchFamily="49" charset="0"/>
              </a:rPr>
              <a:t>)</a:t>
            </a:r>
          </a:p>
          <a:p>
            <a:pPr lvl="1"/>
            <a:r>
              <a:rPr lang="en-US" altLang="zh-CN" sz="800" b="0">
                <a:solidFill>
                  <a:srgbClr val="D4D4D4"/>
                </a:solidFill>
                <a:effectLst/>
                <a:latin typeface="Menlo" panose="020B0609030804020204" pitchFamily="49" charset="0"/>
              </a:rPr>
              <a:t>.</a:t>
            </a:r>
            <a:r>
              <a:rPr lang="en" altLang="zh-CN" sz="800" b="0">
                <a:solidFill>
                  <a:srgbClr val="DCDCAA"/>
                </a:solidFill>
                <a:effectLst/>
                <a:latin typeface="Menlo" panose="020B0609030804020204" pitchFamily="49" charset="0"/>
              </a:rPr>
              <a:t>description</a:t>
            </a:r>
            <a:r>
              <a:rPr lang="en" altLang="zh-CN" sz="800" b="0">
                <a:solidFill>
                  <a:srgbClr val="D4D4D4"/>
                </a:solidFill>
                <a:effectLst/>
                <a:latin typeface="Menlo" panose="020B0609030804020204" pitchFamily="49" charset="0"/>
              </a:rPr>
              <a:t>(</a:t>
            </a:r>
            <a:r>
              <a:rPr lang="en" altLang="zh-CN" sz="800" b="0">
                <a:solidFill>
                  <a:srgbClr val="CE9178"/>
                </a:solidFill>
                <a:effectLst/>
                <a:latin typeface="Menlo" panose="020B0609030804020204" pitchFamily="49" charset="0"/>
              </a:rPr>
              <a:t>"</a:t>
            </a:r>
            <a:r>
              <a:rPr lang="zh-CN" altLang="en-US" sz="800" b="0">
                <a:solidFill>
                  <a:srgbClr val="CE9178"/>
                </a:solidFill>
                <a:effectLst/>
                <a:latin typeface="Menlo" panose="020B0609030804020204" pitchFamily="49" charset="0"/>
              </a:rPr>
              <a:t>示例</a:t>
            </a:r>
            <a:r>
              <a:rPr lang="en" altLang="zh-CN" sz="800" b="0">
                <a:solidFill>
                  <a:srgbClr val="CE9178"/>
                </a:solidFill>
                <a:effectLst/>
                <a:latin typeface="Menlo" panose="020B0609030804020204" pitchFamily="49" charset="0"/>
              </a:rPr>
              <a:t>API"</a:t>
            </a:r>
            <a:r>
              <a:rPr lang="en" altLang="zh-CN" sz="800" b="0">
                <a:solidFill>
                  <a:srgbClr val="D4D4D4"/>
                </a:solidFill>
                <a:effectLst/>
                <a:latin typeface="Menlo" panose="020B0609030804020204" pitchFamily="49" charset="0"/>
              </a:rPr>
              <a:t>)</a:t>
            </a:r>
          </a:p>
          <a:p>
            <a:pPr lvl="1"/>
            <a:r>
              <a:rPr lang="en" altLang="zh-CN" sz="800" b="0">
                <a:solidFill>
                  <a:srgbClr val="6A9955"/>
                </a:solidFill>
                <a:effectLst/>
                <a:latin typeface="Menlo" panose="020B0609030804020204" pitchFamily="49" charset="0"/>
              </a:rPr>
              <a:t>//</a:t>
            </a:r>
            <a:r>
              <a:rPr lang="zh-CN" altLang="en-US" sz="800" b="0">
                <a:solidFill>
                  <a:srgbClr val="6A9955"/>
                </a:solidFill>
                <a:effectLst/>
                <a:latin typeface="Menlo" panose="020B0609030804020204" pitchFamily="49" charset="0"/>
              </a:rPr>
              <a:t>服务条款网址</a:t>
            </a:r>
            <a:endParaRPr lang="zh-CN" altLang="en-US" sz="800" b="0">
              <a:solidFill>
                <a:srgbClr val="D4D4D4"/>
              </a:solidFill>
              <a:effectLst/>
              <a:latin typeface="Menlo" panose="020B0609030804020204" pitchFamily="49" charset="0"/>
            </a:endParaRPr>
          </a:p>
          <a:p>
            <a:pPr lvl="1"/>
            <a:r>
              <a:rPr lang="en-US" altLang="zh-CN" sz="800" b="0">
                <a:solidFill>
                  <a:srgbClr val="D4D4D4"/>
                </a:solidFill>
                <a:effectLst/>
                <a:latin typeface="Menlo" panose="020B0609030804020204" pitchFamily="49" charset="0"/>
              </a:rPr>
              <a:t>.</a:t>
            </a:r>
            <a:r>
              <a:rPr lang="en" altLang="zh-CN" sz="800" b="0">
                <a:solidFill>
                  <a:srgbClr val="DCDCAA"/>
                </a:solidFill>
                <a:effectLst/>
                <a:latin typeface="Menlo" panose="020B0609030804020204" pitchFamily="49" charset="0"/>
              </a:rPr>
              <a:t>termsOfServiceUrl</a:t>
            </a:r>
            <a:r>
              <a:rPr lang="en" altLang="zh-CN" sz="800" b="0">
                <a:solidFill>
                  <a:srgbClr val="D4D4D4"/>
                </a:solidFill>
                <a:effectLst/>
                <a:latin typeface="Menlo" panose="020B0609030804020204" pitchFamily="49" charset="0"/>
              </a:rPr>
              <a:t>(</a:t>
            </a:r>
            <a:r>
              <a:rPr lang="en" altLang="zh-CN" sz="800" b="0">
                <a:solidFill>
                  <a:srgbClr val="CE9178"/>
                </a:solidFill>
                <a:effectLst/>
                <a:latin typeface="Menlo" panose="020B0609030804020204" pitchFamily="49" charset="0"/>
              </a:rPr>
              <a:t>"http://www.newtouch.com"</a:t>
            </a:r>
            <a:r>
              <a:rPr lang="en" altLang="zh-CN" sz="800" b="0">
                <a:solidFill>
                  <a:srgbClr val="D4D4D4"/>
                </a:solidFill>
                <a:effectLst/>
                <a:latin typeface="Menlo" panose="020B0609030804020204" pitchFamily="49" charset="0"/>
              </a:rPr>
              <a:t>)</a:t>
            </a:r>
          </a:p>
          <a:p>
            <a:pPr lvl="1"/>
            <a:r>
              <a:rPr lang="en" altLang="zh-CN" sz="800" b="0">
                <a:solidFill>
                  <a:srgbClr val="D4D4D4"/>
                </a:solidFill>
                <a:effectLst/>
                <a:latin typeface="Menlo" panose="020B0609030804020204" pitchFamily="49" charset="0"/>
              </a:rPr>
              <a:t>.</a:t>
            </a:r>
            <a:r>
              <a:rPr lang="en" altLang="zh-CN" sz="800" b="0">
                <a:solidFill>
                  <a:srgbClr val="DCDCAA"/>
                </a:solidFill>
                <a:effectLst/>
                <a:latin typeface="Menlo" panose="020B0609030804020204" pitchFamily="49" charset="0"/>
              </a:rPr>
              <a:t>version</a:t>
            </a:r>
            <a:r>
              <a:rPr lang="en" altLang="zh-CN" sz="800" b="0">
                <a:solidFill>
                  <a:srgbClr val="D4D4D4"/>
                </a:solidFill>
                <a:effectLst/>
                <a:latin typeface="Menlo" panose="020B0609030804020204" pitchFamily="49" charset="0"/>
              </a:rPr>
              <a:t>(</a:t>
            </a:r>
            <a:r>
              <a:rPr lang="en" altLang="zh-CN" sz="800" b="0">
                <a:solidFill>
                  <a:srgbClr val="CE9178"/>
                </a:solidFill>
                <a:effectLst/>
                <a:latin typeface="Menlo" panose="020B0609030804020204" pitchFamily="49" charset="0"/>
              </a:rPr>
              <a:t>"1.0"</a:t>
            </a:r>
            <a:r>
              <a:rPr lang="en" altLang="zh-CN" sz="800" b="0">
                <a:solidFill>
                  <a:srgbClr val="D4D4D4"/>
                </a:solidFill>
                <a:effectLst/>
                <a:latin typeface="Menlo" panose="020B0609030804020204" pitchFamily="49" charset="0"/>
              </a:rPr>
              <a:t>)</a:t>
            </a:r>
          </a:p>
          <a:p>
            <a:pPr lvl="1"/>
            <a:r>
              <a:rPr lang="en" altLang="zh-CN" sz="800" b="0">
                <a:solidFill>
                  <a:srgbClr val="D4D4D4"/>
                </a:solidFill>
                <a:effectLst/>
                <a:latin typeface="Menlo" panose="020B0609030804020204" pitchFamily="49" charset="0"/>
              </a:rPr>
              <a:t>.</a:t>
            </a:r>
            <a:r>
              <a:rPr lang="en" altLang="zh-CN" sz="800" b="0">
                <a:solidFill>
                  <a:srgbClr val="DCDCAA"/>
                </a:solidFill>
                <a:effectLst/>
                <a:latin typeface="Menlo" panose="020B0609030804020204" pitchFamily="49" charset="0"/>
              </a:rPr>
              <a:t>contact</a:t>
            </a:r>
            <a:r>
              <a:rPr lang="en" altLang="zh-CN" sz="800" b="0">
                <a:solidFill>
                  <a:srgbClr val="D4D4D4"/>
                </a:solidFill>
                <a:effectLst/>
                <a:latin typeface="Menlo" panose="020B0609030804020204" pitchFamily="49" charset="0"/>
              </a:rPr>
              <a:t>(</a:t>
            </a:r>
            <a:r>
              <a:rPr lang="en" altLang="zh-CN" sz="800" b="0">
                <a:solidFill>
                  <a:srgbClr val="C586C0"/>
                </a:solidFill>
                <a:effectLst/>
                <a:latin typeface="Menlo" panose="020B0609030804020204" pitchFamily="49" charset="0"/>
              </a:rPr>
              <a:t>new</a:t>
            </a:r>
            <a:r>
              <a:rPr lang="en" altLang="zh-CN" sz="800" b="0">
                <a:solidFill>
                  <a:srgbClr val="D4D4D4"/>
                </a:solidFill>
                <a:effectLst/>
                <a:latin typeface="Menlo" panose="020B0609030804020204" pitchFamily="49" charset="0"/>
              </a:rPr>
              <a:t> </a:t>
            </a:r>
            <a:r>
              <a:rPr lang="en" altLang="zh-CN" sz="800" b="0">
                <a:solidFill>
                  <a:srgbClr val="DCDCAA"/>
                </a:solidFill>
                <a:effectLst/>
                <a:latin typeface="Menlo" panose="020B0609030804020204" pitchFamily="49" charset="0"/>
              </a:rPr>
              <a:t>Contact</a:t>
            </a:r>
            <a:r>
              <a:rPr lang="en" altLang="zh-CN" sz="800" b="0">
                <a:solidFill>
                  <a:srgbClr val="D4D4D4"/>
                </a:solidFill>
                <a:effectLst/>
                <a:latin typeface="Menlo" panose="020B0609030804020204" pitchFamily="49" charset="0"/>
              </a:rPr>
              <a:t>(</a:t>
            </a:r>
            <a:r>
              <a:rPr lang="en" altLang="zh-CN" sz="800" b="0">
                <a:solidFill>
                  <a:srgbClr val="CE9178"/>
                </a:solidFill>
                <a:effectLst/>
                <a:latin typeface="Menlo" panose="020B0609030804020204" pitchFamily="49" charset="0"/>
              </a:rPr>
              <a:t>"dongfeng.zhang"</a:t>
            </a:r>
            <a:r>
              <a:rPr lang="en" altLang="zh-CN" sz="800" b="0">
                <a:solidFill>
                  <a:srgbClr val="D4D4D4"/>
                </a:solidFill>
                <a:effectLst/>
                <a:latin typeface="Menlo" panose="020B0609030804020204" pitchFamily="49" charset="0"/>
              </a:rPr>
              <a:t>, </a:t>
            </a:r>
            <a:r>
              <a:rPr lang="en" altLang="zh-CN" sz="800" b="0">
                <a:solidFill>
                  <a:srgbClr val="CE9178"/>
                </a:solidFill>
                <a:effectLst/>
                <a:latin typeface="Menlo" panose="020B0609030804020204" pitchFamily="49" charset="0"/>
              </a:rPr>
              <a:t>"http://www.newtouch.com"</a:t>
            </a:r>
            <a:r>
              <a:rPr lang="en" altLang="zh-CN" sz="800" b="0">
                <a:solidFill>
                  <a:srgbClr val="D4D4D4"/>
                </a:solidFill>
                <a:effectLst/>
                <a:latin typeface="Menlo" panose="020B0609030804020204" pitchFamily="49" charset="0"/>
              </a:rPr>
              <a:t>, </a:t>
            </a:r>
            <a:r>
              <a:rPr lang="en" altLang="zh-CN" sz="800" b="0">
                <a:solidFill>
                  <a:srgbClr val="CE9178"/>
                </a:solidFill>
                <a:effectLst/>
                <a:latin typeface="Menlo" panose="020B0609030804020204" pitchFamily="49" charset="0"/>
              </a:rPr>
              <a:t>"dongfeng.zhang@newtouch.cn"</a:t>
            </a:r>
            <a:r>
              <a:rPr lang="en" altLang="zh-CN" sz="800" b="0">
                <a:solidFill>
                  <a:srgbClr val="D4D4D4"/>
                </a:solidFill>
                <a:effectLst/>
                <a:latin typeface="Menlo" panose="020B0609030804020204" pitchFamily="49" charset="0"/>
              </a:rPr>
              <a:t>))</a:t>
            </a:r>
          </a:p>
          <a:p>
            <a:pPr lvl="1"/>
            <a:r>
              <a:rPr lang="en" altLang="zh-CN" sz="800" b="0">
                <a:solidFill>
                  <a:srgbClr val="D4D4D4"/>
                </a:solidFill>
                <a:effectLst/>
                <a:latin typeface="Menlo" panose="020B0609030804020204" pitchFamily="49" charset="0"/>
              </a:rPr>
              <a:t>.</a:t>
            </a:r>
            <a:r>
              <a:rPr lang="en" altLang="zh-CN" sz="800" b="0">
                <a:solidFill>
                  <a:srgbClr val="DCDCAA"/>
                </a:solidFill>
                <a:effectLst/>
                <a:latin typeface="Menlo" panose="020B0609030804020204" pitchFamily="49" charset="0"/>
              </a:rPr>
              <a:t>build</a:t>
            </a:r>
            <a:r>
              <a:rPr lang="en" altLang="zh-CN" sz="800" b="0">
                <a:solidFill>
                  <a:srgbClr val="D4D4D4"/>
                </a:solidFill>
                <a:effectLst/>
                <a:latin typeface="Menlo" panose="020B0609030804020204" pitchFamily="49" charset="0"/>
              </a:rPr>
              <a:t>();</a:t>
            </a:r>
          </a:p>
          <a:p>
            <a:r>
              <a:rPr lang="en" altLang="zh-CN" sz="800" b="0">
                <a:solidFill>
                  <a:srgbClr val="D4D4D4"/>
                </a:solidFill>
                <a:effectLst/>
                <a:latin typeface="Menlo" panose="020B0609030804020204" pitchFamily="49" charset="0"/>
              </a:rPr>
              <a:t>  }</a:t>
            </a:r>
          </a:p>
          <a:p>
            <a:r>
              <a:rPr lang="en" altLang="zh-CN" sz="800" b="0">
                <a:solidFill>
                  <a:srgbClr val="D4D4D4"/>
                </a:solidFill>
                <a:effectLst/>
                <a:latin typeface="Menlo" panose="020B0609030804020204" pitchFamily="49" charset="0"/>
              </a:rPr>
              <a:t>}</a:t>
            </a:r>
          </a:p>
        </p:txBody>
      </p:sp>
      <p:sp>
        <p:nvSpPr>
          <p:cNvPr id="6" name="矩形 5">
            <a:extLst>
              <a:ext uri="{FF2B5EF4-FFF2-40B4-BE49-F238E27FC236}">
                <a16:creationId xmlns:a16="http://schemas.microsoft.com/office/drawing/2014/main" id="{5D2EEECA-FE4A-E24F-97AA-3A05332A9AC4}"/>
              </a:ext>
            </a:extLst>
          </p:cNvPr>
          <p:cNvSpPr/>
          <p:nvPr/>
        </p:nvSpPr>
        <p:spPr>
          <a:xfrm>
            <a:off x="323528" y="555526"/>
            <a:ext cx="851515" cy="246221"/>
          </a:xfrm>
          <a:prstGeom prst="rect">
            <a:avLst/>
          </a:prstGeom>
        </p:spPr>
        <p:txBody>
          <a:bodyPr wrap="none">
            <a:spAutoFit/>
          </a:bodyPr>
          <a:lstStyle/>
          <a:p>
            <a:r>
              <a:rPr lang="zh-CN" altLang="en-US" sz="1000" b="1">
                <a:latin typeface="Microsoft YaHei" panose="020B0503020204020204" pitchFamily="34" charset="-122"/>
                <a:ea typeface="Microsoft YaHei" panose="020B0503020204020204" pitchFamily="34" charset="-122"/>
              </a:rPr>
              <a:t>1. 添加依赖</a:t>
            </a:r>
          </a:p>
        </p:txBody>
      </p:sp>
      <p:sp>
        <p:nvSpPr>
          <p:cNvPr id="7" name="矩形 6">
            <a:extLst>
              <a:ext uri="{FF2B5EF4-FFF2-40B4-BE49-F238E27FC236}">
                <a16:creationId xmlns:a16="http://schemas.microsoft.com/office/drawing/2014/main" id="{FFD54356-5F44-F446-B987-0E9748DAF53A}"/>
              </a:ext>
            </a:extLst>
          </p:cNvPr>
          <p:cNvSpPr/>
          <p:nvPr/>
        </p:nvSpPr>
        <p:spPr>
          <a:xfrm>
            <a:off x="323528" y="2225320"/>
            <a:ext cx="1523174" cy="246221"/>
          </a:xfrm>
          <a:prstGeom prst="rect">
            <a:avLst/>
          </a:prstGeom>
        </p:spPr>
        <p:txBody>
          <a:bodyPr wrap="none">
            <a:spAutoFit/>
          </a:bodyPr>
          <a:lstStyle/>
          <a:p>
            <a:r>
              <a:rPr lang="en-US" altLang="zh-CN" sz="1000" b="1">
                <a:latin typeface="Microsoft YaHei" panose="020B0503020204020204" pitchFamily="34" charset="-122"/>
                <a:ea typeface="Microsoft YaHei" panose="020B0503020204020204" pitchFamily="34" charset="-122"/>
              </a:rPr>
              <a:t>3</a:t>
            </a:r>
            <a:r>
              <a:rPr lang="zh-CN" altLang="en-US" sz="1000" b="1">
                <a:latin typeface="Microsoft YaHei" panose="020B0503020204020204" pitchFamily="34" charset="-122"/>
                <a:ea typeface="Microsoft YaHei" panose="020B0503020204020204" pitchFamily="34" charset="-122"/>
              </a:rPr>
              <a:t>. 添加 </a:t>
            </a:r>
            <a:r>
              <a:rPr lang="en" altLang="zh-CN" sz="1000" b="1">
                <a:latin typeface="Microsoft YaHei" panose="020B0503020204020204" pitchFamily="34" charset="-122"/>
                <a:ea typeface="Microsoft YaHei" panose="020B0503020204020204" pitchFamily="34" charset="-122"/>
              </a:rPr>
              <a:t>controller</a:t>
            </a:r>
            <a:r>
              <a:rPr lang="zh-CN" altLang="en-US" sz="1000" b="1">
                <a:latin typeface="Microsoft YaHei" panose="020B0503020204020204" pitchFamily="34" charset="-122"/>
                <a:ea typeface="Microsoft YaHei" panose="020B0503020204020204" pitchFamily="34" charset="-122"/>
              </a:rPr>
              <a:t>注解</a:t>
            </a:r>
          </a:p>
        </p:txBody>
      </p:sp>
      <p:sp>
        <p:nvSpPr>
          <p:cNvPr id="8" name="矩形 7">
            <a:extLst>
              <a:ext uri="{FF2B5EF4-FFF2-40B4-BE49-F238E27FC236}">
                <a16:creationId xmlns:a16="http://schemas.microsoft.com/office/drawing/2014/main" id="{7FA35537-0820-9049-BF58-C08A951F65B9}"/>
              </a:ext>
            </a:extLst>
          </p:cNvPr>
          <p:cNvSpPr/>
          <p:nvPr/>
        </p:nvSpPr>
        <p:spPr>
          <a:xfrm>
            <a:off x="358380" y="2471541"/>
            <a:ext cx="3845957" cy="707886"/>
          </a:xfrm>
          <a:prstGeom prst="rect">
            <a:avLst/>
          </a:prstGeom>
        </p:spPr>
        <p:txBody>
          <a:bodyPr wrap="square">
            <a:spAutoFit/>
          </a:bodyPr>
          <a:lstStyle/>
          <a:p>
            <a:r>
              <a:rPr lang="en" altLang="zh-CN" sz="800" b="0">
                <a:solidFill>
                  <a:srgbClr val="4EC9B0"/>
                </a:solidFill>
                <a:effectLst/>
                <a:latin typeface="Menlo" panose="020B0609030804020204" pitchFamily="49" charset="0"/>
              </a:rPr>
              <a:t>@ApiOperation</a:t>
            </a:r>
            <a:r>
              <a:rPr lang="en" altLang="zh-CN" sz="800" b="0">
                <a:solidFill>
                  <a:srgbClr val="D4D4D4"/>
                </a:solidFill>
                <a:effectLst/>
                <a:latin typeface="Menlo" panose="020B0609030804020204" pitchFamily="49" charset="0"/>
              </a:rPr>
              <a:t>(</a:t>
            </a:r>
            <a:r>
              <a:rPr lang="en" altLang="zh-CN" sz="800" b="0">
                <a:solidFill>
                  <a:srgbClr val="CE9178"/>
                </a:solidFill>
                <a:effectLst/>
                <a:latin typeface="Menlo" panose="020B0609030804020204" pitchFamily="49" charset="0"/>
              </a:rPr>
              <a:t>"</a:t>
            </a:r>
            <a:r>
              <a:rPr lang="zh-CN" altLang="en-US" sz="800" b="0">
                <a:solidFill>
                  <a:srgbClr val="CE9178"/>
                </a:solidFill>
                <a:effectLst/>
                <a:latin typeface="Menlo" panose="020B0609030804020204" pitchFamily="49" charset="0"/>
              </a:rPr>
              <a:t>通过</a:t>
            </a:r>
            <a:r>
              <a:rPr lang="en" altLang="zh-CN" sz="800" b="0">
                <a:solidFill>
                  <a:srgbClr val="CE9178"/>
                </a:solidFill>
                <a:effectLst/>
                <a:latin typeface="Menlo" panose="020B0609030804020204" pitchFamily="49" charset="0"/>
              </a:rPr>
              <a:t>ID</a:t>
            </a:r>
            <a:r>
              <a:rPr lang="zh-CN" altLang="en-US" sz="800" b="0">
                <a:solidFill>
                  <a:srgbClr val="CE9178"/>
                </a:solidFill>
                <a:effectLst/>
                <a:latin typeface="Menlo" panose="020B0609030804020204" pitchFamily="49" charset="0"/>
              </a:rPr>
              <a:t>查询用户</a:t>
            </a:r>
            <a:r>
              <a:rPr lang="en-US" altLang="zh-CN" sz="800" b="0">
                <a:solidFill>
                  <a:srgbClr val="CE9178"/>
                </a:solidFill>
                <a:effectLst/>
                <a:latin typeface="Menlo" panose="020B0609030804020204" pitchFamily="49" charset="0"/>
              </a:rPr>
              <a:t>"</a:t>
            </a:r>
            <a:r>
              <a:rPr lang="en-US" altLang="zh-CN" sz="800" b="0">
                <a:solidFill>
                  <a:srgbClr val="D4D4D4"/>
                </a:solidFill>
                <a:effectLst/>
                <a:latin typeface="Menlo" panose="020B0609030804020204" pitchFamily="49" charset="0"/>
              </a:rPr>
              <a:t>)</a:t>
            </a:r>
          </a:p>
          <a:p>
            <a:r>
              <a:rPr lang="en-US" altLang="zh-CN" sz="800" b="0">
                <a:solidFill>
                  <a:srgbClr val="4EC9B0"/>
                </a:solidFill>
                <a:effectLst/>
                <a:latin typeface="Menlo" panose="020B0609030804020204" pitchFamily="49" charset="0"/>
              </a:rPr>
              <a:t>@</a:t>
            </a:r>
            <a:r>
              <a:rPr lang="en" altLang="zh-CN" sz="800" b="0">
                <a:solidFill>
                  <a:srgbClr val="4EC9B0"/>
                </a:solidFill>
                <a:effectLst/>
                <a:latin typeface="Menlo" panose="020B0609030804020204" pitchFamily="49" charset="0"/>
              </a:rPr>
              <a:t>GetMapping</a:t>
            </a:r>
            <a:r>
              <a:rPr lang="en" altLang="zh-CN" sz="800" b="0">
                <a:solidFill>
                  <a:srgbClr val="D4D4D4"/>
                </a:solidFill>
                <a:effectLst/>
                <a:latin typeface="Menlo" panose="020B0609030804020204" pitchFamily="49" charset="0"/>
              </a:rPr>
              <a:t>(</a:t>
            </a:r>
            <a:r>
              <a:rPr lang="en" altLang="zh-CN" sz="800" b="0">
                <a:solidFill>
                  <a:srgbClr val="CE9178"/>
                </a:solidFill>
                <a:effectLst/>
                <a:latin typeface="Menlo" panose="020B0609030804020204" pitchFamily="49" charset="0"/>
              </a:rPr>
              <a:t>"/{id}"</a:t>
            </a:r>
            <a:r>
              <a:rPr lang="en" altLang="zh-CN" sz="800" b="0">
                <a:solidFill>
                  <a:srgbClr val="D4D4D4"/>
                </a:solidFill>
                <a:effectLst/>
                <a:latin typeface="Menlo" panose="020B0609030804020204" pitchFamily="49" charset="0"/>
              </a:rPr>
              <a:t>)</a:t>
            </a:r>
          </a:p>
          <a:p>
            <a:r>
              <a:rPr lang="en" altLang="zh-CN" sz="800" b="0">
                <a:solidFill>
                  <a:srgbClr val="4EC9B0"/>
                </a:solidFill>
                <a:effectLst/>
                <a:latin typeface="Menlo" panose="020B0609030804020204" pitchFamily="49" charset="0"/>
              </a:rPr>
              <a:t>UserEntity</a:t>
            </a:r>
            <a:r>
              <a:rPr lang="en" altLang="zh-CN" sz="800" b="0">
                <a:solidFill>
                  <a:srgbClr val="D4D4D4"/>
                </a:solidFill>
                <a:effectLst/>
                <a:latin typeface="Menlo" panose="020B0609030804020204" pitchFamily="49" charset="0"/>
              </a:rPr>
              <a:t> </a:t>
            </a:r>
            <a:r>
              <a:rPr lang="en" altLang="zh-CN" sz="800" b="0">
                <a:solidFill>
                  <a:srgbClr val="DCDCAA"/>
                </a:solidFill>
                <a:effectLst/>
                <a:latin typeface="Menlo" panose="020B0609030804020204" pitchFamily="49" charset="0"/>
              </a:rPr>
              <a:t>getById</a:t>
            </a:r>
            <a:r>
              <a:rPr lang="en" altLang="zh-CN" sz="800" b="0">
                <a:solidFill>
                  <a:srgbClr val="D4D4D4"/>
                </a:solidFill>
                <a:effectLst/>
                <a:latin typeface="Menlo" panose="020B0609030804020204" pitchFamily="49" charset="0"/>
              </a:rPr>
              <a:t>(</a:t>
            </a:r>
            <a:r>
              <a:rPr lang="en" altLang="zh-CN" sz="800" b="0">
                <a:solidFill>
                  <a:srgbClr val="4EC9B0"/>
                </a:solidFill>
                <a:effectLst/>
                <a:latin typeface="Menlo" panose="020B0609030804020204" pitchFamily="49" charset="0"/>
              </a:rPr>
              <a:t>@PathVariable</a:t>
            </a:r>
            <a:r>
              <a:rPr lang="en" altLang="zh-CN" sz="800" b="0">
                <a:solidFill>
                  <a:srgbClr val="D4D4D4"/>
                </a:solidFill>
                <a:effectLst/>
                <a:latin typeface="Menlo" panose="020B0609030804020204" pitchFamily="49" charset="0"/>
              </a:rPr>
              <a:t>(name = </a:t>
            </a:r>
            <a:r>
              <a:rPr lang="en" altLang="zh-CN" sz="800" b="0">
                <a:solidFill>
                  <a:srgbClr val="CE9178"/>
                </a:solidFill>
                <a:effectLst/>
                <a:latin typeface="Menlo" panose="020B0609030804020204" pitchFamily="49" charset="0"/>
              </a:rPr>
              <a:t>"id"</a:t>
            </a:r>
            <a:r>
              <a:rPr lang="en" altLang="zh-CN" sz="800" b="0">
                <a:solidFill>
                  <a:srgbClr val="D4D4D4"/>
                </a:solidFill>
                <a:effectLst/>
                <a:latin typeface="Menlo" panose="020B0609030804020204" pitchFamily="49" charset="0"/>
              </a:rPr>
              <a:t>) </a:t>
            </a:r>
            <a:r>
              <a:rPr lang="en" altLang="zh-CN" sz="800" b="0">
                <a:solidFill>
                  <a:srgbClr val="4EC9B0"/>
                </a:solidFill>
                <a:effectLst/>
                <a:latin typeface="Menlo" panose="020B0609030804020204" pitchFamily="49" charset="0"/>
              </a:rPr>
              <a:t>Long</a:t>
            </a:r>
            <a:r>
              <a:rPr lang="en" altLang="zh-CN" sz="800" b="0">
                <a:solidFill>
                  <a:srgbClr val="D4D4D4"/>
                </a:solidFill>
                <a:effectLst/>
                <a:latin typeface="Menlo" panose="020B0609030804020204" pitchFamily="49" charset="0"/>
              </a:rPr>
              <a:t> </a:t>
            </a:r>
            <a:r>
              <a:rPr lang="en" altLang="zh-CN" sz="800" b="0">
                <a:solidFill>
                  <a:srgbClr val="9CDCFE"/>
                </a:solidFill>
                <a:effectLst/>
                <a:latin typeface="Menlo" panose="020B0609030804020204" pitchFamily="49" charset="0"/>
              </a:rPr>
              <a:t>id</a:t>
            </a:r>
            <a:r>
              <a:rPr lang="en" altLang="zh-CN" sz="800" b="0">
                <a:solidFill>
                  <a:srgbClr val="D4D4D4"/>
                </a:solidFill>
                <a:effectLst/>
                <a:latin typeface="Menlo" panose="020B0609030804020204" pitchFamily="49" charset="0"/>
              </a:rPr>
              <a:t>) {</a:t>
            </a:r>
          </a:p>
          <a:p>
            <a:r>
              <a:rPr lang="en" altLang="zh-CN" sz="800" b="0">
                <a:solidFill>
                  <a:srgbClr val="C586C0"/>
                </a:solidFill>
                <a:effectLst/>
                <a:latin typeface="Menlo" panose="020B0609030804020204" pitchFamily="49" charset="0"/>
              </a:rPr>
              <a:t>return</a:t>
            </a:r>
            <a:r>
              <a:rPr lang="en" altLang="zh-CN" sz="800" b="0">
                <a:solidFill>
                  <a:srgbClr val="D4D4D4"/>
                </a:solidFill>
                <a:effectLst/>
                <a:latin typeface="Menlo" panose="020B0609030804020204" pitchFamily="49" charset="0"/>
              </a:rPr>
              <a:t> </a:t>
            </a:r>
            <a:r>
              <a:rPr lang="en" altLang="zh-CN" sz="800" b="0">
                <a:solidFill>
                  <a:srgbClr val="9CDCFE"/>
                </a:solidFill>
                <a:effectLst/>
                <a:latin typeface="Menlo" panose="020B0609030804020204" pitchFamily="49" charset="0"/>
              </a:rPr>
              <a:t>userService</a:t>
            </a:r>
            <a:r>
              <a:rPr lang="en" altLang="zh-CN" sz="800" b="0">
                <a:solidFill>
                  <a:srgbClr val="D4D4D4"/>
                </a:solidFill>
                <a:effectLst/>
                <a:latin typeface="Menlo" panose="020B0609030804020204" pitchFamily="49" charset="0"/>
              </a:rPr>
              <a:t>.</a:t>
            </a:r>
            <a:r>
              <a:rPr lang="en" altLang="zh-CN" sz="800" b="0">
                <a:solidFill>
                  <a:srgbClr val="DCDCAA"/>
                </a:solidFill>
                <a:effectLst/>
                <a:latin typeface="Menlo" panose="020B0609030804020204" pitchFamily="49" charset="0"/>
              </a:rPr>
              <a:t>getById</a:t>
            </a:r>
            <a:r>
              <a:rPr lang="en" altLang="zh-CN" sz="800" b="0">
                <a:solidFill>
                  <a:srgbClr val="D4D4D4"/>
                </a:solidFill>
                <a:effectLst/>
                <a:latin typeface="Menlo" panose="020B0609030804020204" pitchFamily="49" charset="0"/>
              </a:rPr>
              <a:t>(id);</a:t>
            </a:r>
          </a:p>
          <a:p>
            <a:r>
              <a:rPr lang="en" altLang="zh-CN" sz="800" b="0">
                <a:solidFill>
                  <a:srgbClr val="D4D4D4"/>
                </a:solidFill>
                <a:effectLst/>
                <a:latin typeface="Menlo" panose="020B0609030804020204" pitchFamily="49" charset="0"/>
              </a:rPr>
              <a:t>}</a:t>
            </a:r>
          </a:p>
        </p:txBody>
      </p:sp>
      <p:sp>
        <p:nvSpPr>
          <p:cNvPr id="9" name="矩形 8">
            <a:extLst>
              <a:ext uri="{FF2B5EF4-FFF2-40B4-BE49-F238E27FC236}">
                <a16:creationId xmlns:a16="http://schemas.microsoft.com/office/drawing/2014/main" id="{68FB53AD-EFE7-B34D-9FAD-F390A62EF95B}"/>
              </a:ext>
            </a:extLst>
          </p:cNvPr>
          <p:cNvSpPr/>
          <p:nvPr/>
        </p:nvSpPr>
        <p:spPr>
          <a:xfrm>
            <a:off x="749285" y="3401287"/>
            <a:ext cx="2526654" cy="215444"/>
          </a:xfrm>
          <a:prstGeom prst="rect">
            <a:avLst/>
          </a:prstGeom>
        </p:spPr>
        <p:txBody>
          <a:bodyPr wrap="none">
            <a:spAutoFit/>
          </a:bodyPr>
          <a:lstStyle/>
          <a:p>
            <a:r>
              <a:rPr lang="en" altLang="zh-CN" sz="800" b="1" i="0" u="none" strike="noStrike">
                <a:solidFill>
                  <a:srgbClr val="333333"/>
                </a:solidFill>
                <a:effectLst/>
                <a:latin typeface="Verdana" panose="020B0604030504040204" pitchFamily="34" charset="0"/>
              </a:rPr>
              <a:t> http://localhost:8080/swagger-ui.html</a:t>
            </a:r>
            <a:endParaRPr lang="zh-CN" altLang="en-US" sz="800" b="1"/>
          </a:p>
        </p:txBody>
      </p:sp>
      <p:sp>
        <p:nvSpPr>
          <p:cNvPr id="10" name="矩形 9">
            <a:extLst>
              <a:ext uri="{FF2B5EF4-FFF2-40B4-BE49-F238E27FC236}">
                <a16:creationId xmlns:a16="http://schemas.microsoft.com/office/drawing/2014/main" id="{C95B63DB-5FCF-C344-A997-F26FBB6C4F3F}"/>
              </a:ext>
            </a:extLst>
          </p:cNvPr>
          <p:cNvSpPr/>
          <p:nvPr/>
        </p:nvSpPr>
        <p:spPr>
          <a:xfrm>
            <a:off x="323528" y="3385899"/>
            <a:ext cx="595035" cy="246221"/>
          </a:xfrm>
          <a:prstGeom prst="rect">
            <a:avLst/>
          </a:prstGeom>
        </p:spPr>
        <p:txBody>
          <a:bodyPr wrap="none">
            <a:spAutoFit/>
          </a:bodyPr>
          <a:lstStyle/>
          <a:p>
            <a:r>
              <a:rPr lang="en-US" altLang="zh-CN" sz="1000" b="1">
                <a:latin typeface="Microsoft YaHei" panose="020B0503020204020204" pitchFamily="34" charset="-122"/>
                <a:ea typeface="Microsoft YaHei" panose="020B0503020204020204" pitchFamily="34" charset="-122"/>
              </a:rPr>
              <a:t>4</a:t>
            </a:r>
            <a:r>
              <a:rPr lang="zh-CN" altLang="en-US" sz="1000" b="1">
                <a:latin typeface="Microsoft YaHei" panose="020B0503020204020204" pitchFamily="34" charset="-122"/>
                <a:ea typeface="Microsoft YaHei" panose="020B0503020204020204" pitchFamily="34" charset="-122"/>
              </a:rPr>
              <a:t>. 访问</a:t>
            </a:r>
          </a:p>
        </p:txBody>
      </p:sp>
    </p:spTree>
    <p:extLst>
      <p:ext uri="{BB962C8B-B14F-4D97-AF65-F5344CB8AC3E}">
        <p14:creationId xmlns:p14="http://schemas.microsoft.com/office/powerpoint/2010/main" val="4160279273"/>
      </p:ext>
    </p:extLst>
  </p:cSld>
  <p:clrMapOvr>
    <a:masterClrMapping/>
  </p:clrMapOvr>
</p:sld>
</file>

<file path=ppt/theme/theme1.xml><?xml version="1.0" encoding="utf-8"?>
<a:theme xmlns:a="http://schemas.openxmlformats.org/drawingml/2006/main" name="Office 主题​​">
  <a:themeElements>
    <a:clrScheme name="自定义 1065">
      <a:dk1>
        <a:sysClr val="windowText" lastClr="000000"/>
      </a:dk1>
      <a:lt1>
        <a:sysClr val="window" lastClr="FFFFFF"/>
      </a:lt1>
      <a:dk2>
        <a:srgbClr val="5A6378"/>
      </a:dk2>
      <a:lt2>
        <a:srgbClr val="D4D4D6"/>
      </a:lt2>
      <a:accent1>
        <a:srgbClr val="33739F"/>
      </a:accent1>
      <a:accent2>
        <a:srgbClr val="5FC0C9"/>
      </a:accent2>
      <a:accent3>
        <a:srgbClr val="33739F"/>
      </a:accent3>
      <a:accent4>
        <a:srgbClr val="5FC0C9"/>
      </a:accent4>
      <a:accent5>
        <a:srgbClr val="33739F"/>
      </a:accent5>
      <a:accent6>
        <a:srgbClr val="5FC0C9"/>
      </a:accent6>
      <a:hlink>
        <a:srgbClr val="168BBA"/>
      </a:hlink>
      <a:folHlink>
        <a:srgbClr val="6800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spPr>
      <a:bodyPr lIns="68580" tIns="34290" rIns="68580" bIns="34290" rtlCol="0" anchor="ctr"/>
      <a:lstStyle>
        <a:defPPr algn="ctr">
          <a:defRPr dirty="0">
            <a:latin typeface="微软雅黑" panose="020B0503020204020204" pitchFamily="34" charset="-122"/>
            <a:ea typeface="微软雅黑" panose="020B0503020204020204" pitchFamily="34" charset="-122"/>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5193</TotalTime>
  <Words>3385</Words>
  <Application>Microsoft Macintosh PowerPoint</Application>
  <PresentationFormat>全屏显示(16:9)</PresentationFormat>
  <Paragraphs>434</Paragraphs>
  <Slides>35</Slides>
  <Notes>10</Notes>
  <HiddenSlides>0</HiddenSlides>
  <MMClips>0</MMClips>
  <ScaleCrop>false</ScaleCrop>
  <HeadingPairs>
    <vt:vector size="6" baseType="variant">
      <vt:variant>
        <vt:lpstr>已用的字体</vt:lpstr>
      </vt:variant>
      <vt:variant>
        <vt:i4>17</vt:i4>
      </vt:variant>
      <vt:variant>
        <vt:lpstr>主题</vt:lpstr>
      </vt:variant>
      <vt:variant>
        <vt:i4>1</vt:i4>
      </vt:variant>
      <vt:variant>
        <vt:lpstr>幻灯片标题</vt:lpstr>
      </vt:variant>
      <vt:variant>
        <vt:i4>35</vt:i4>
      </vt:variant>
    </vt:vector>
  </HeadingPairs>
  <TitlesOfParts>
    <vt:vector size="53" baseType="lpstr">
      <vt:lpstr>-apple-system</vt:lpstr>
      <vt:lpstr>等线</vt:lpstr>
      <vt:lpstr>宋体</vt:lpstr>
      <vt:lpstr>微软雅黑</vt:lpstr>
      <vt:lpstr>微软雅黑</vt:lpstr>
      <vt:lpstr>Arial Unicode MS</vt:lpstr>
      <vt:lpstr>Heiti SC Light</vt:lpstr>
      <vt:lpstr>Microsoft Yahei</vt:lpstr>
      <vt:lpstr>MS PGothic</vt:lpstr>
      <vt:lpstr>Open Sans</vt:lpstr>
      <vt:lpstr>Arial</vt:lpstr>
      <vt:lpstr>Calibri</vt:lpstr>
      <vt:lpstr>Courier</vt:lpstr>
      <vt:lpstr>Helvetica</vt:lpstr>
      <vt:lpstr>Menlo</vt:lpstr>
      <vt:lpstr>Verdana</vt:lpstr>
      <vt:lpstr>Wingdings</vt:lpstr>
      <vt:lpstr>Office 主题​​</vt:lpstr>
      <vt:lpstr>PowerPoint 演示文稿</vt:lpstr>
      <vt:lpstr>PowerPoint 演示文稿</vt:lpstr>
      <vt:lpstr>Spring-boot简介 </vt:lpstr>
      <vt:lpstr>Spring-boot特点</vt:lpstr>
      <vt:lpstr>Spring-boot系统需求</vt:lpstr>
      <vt:lpstr>Spring-boot使用</vt:lpstr>
      <vt:lpstr>PowerPoint 演示文稿</vt:lpstr>
      <vt:lpstr>Swagger-UI介绍</vt:lpstr>
      <vt:lpstr>Spring-boot集成Swagger-UI</vt:lpstr>
      <vt:lpstr>一个复杂的例子</vt:lpstr>
      <vt:lpstr>PowerPoint 演示文稿</vt:lpstr>
      <vt:lpstr>日志配置</vt:lpstr>
      <vt:lpstr>日志配置</vt:lpstr>
      <vt:lpstr>PowerPoint 演示文稿</vt:lpstr>
      <vt:lpstr>PowerPoint 演示文稿</vt:lpstr>
      <vt:lpstr>IntelliJ IDEA 使用它的方法 </vt:lpstr>
      <vt:lpstr>PowerPoint 演示文稿</vt:lpstr>
      <vt:lpstr>PowerPoint 演示文稿</vt:lpstr>
      <vt:lpstr>嵌入式Web服务器</vt:lpstr>
      <vt:lpstr>PowerPoint 演示文稿</vt:lpstr>
      <vt:lpstr>Maven简介</vt:lpstr>
      <vt:lpstr>Maven两步集成Spring-boot配置</vt:lpstr>
      <vt:lpstr>Spring-Boot 打包</vt:lpstr>
      <vt:lpstr>PowerPoint 演示文稿</vt:lpstr>
      <vt:lpstr>Spring-admin</vt:lpstr>
      <vt:lpstr>Spring-admin</vt:lpstr>
      <vt:lpstr>PowerPoint 演示文稿</vt:lpstr>
      <vt:lpstr>PowerPoint 演示文稿</vt:lpstr>
      <vt:lpstr>ElasticJob-Lite </vt:lpstr>
      <vt:lpstr>ElasticJob-Lite </vt:lpstr>
      <vt:lpstr>资源最大限度利用</vt:lpstr>
      <vt:lpstr>高可用</vt:lpstr>
      <vt:lpstr>PowerPoint 演示文稿</vt:lpstr>
      <vt:lpstr>xxl-job 分片</vt:lpstr>
      <vt:lpstr>PowerPoint 演示文稿</vt:lpstr>
    </vt:vector>
  </TitlesOfParts>
  <Company>CHINA</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23</dc:title>
  <dc:creator>USER</dc:creator>
  <cp:lastModifiedBy>Microsoft Office 用户</cp:lastModifiedBy>
  <cp:revision>1741</cp:revision>
  <dcterms:created xsi:type="dcterms:W3CDTF">2014-11-09T01:07:00Z</dcterms:created>
  <dcterms:modified xsi:type="dcterms:W3CDTF">2020-09-06T00:57:22Z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2052-11.1.0.8415</vt:lpwstr>
  </property>
  <property fmtid="{D5CDD505-2E9C-101B-9397-08002B2CF9AE}" pid="3" name="KSORubyTemplateID">
    <vt:lpwstr>13</vt:lpwstr>
  </property>
</Properties>
</file>